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708" r:id="rId2"/>
    <p:sldMasterId id="2147483722" r:id="rId3"/>
    <p:sldMasterId id="2147483741" r:id="rId4"/>
  </p:sldMasterIdLst>
  <p:notesMasterIdLst>
    <p:notesMasterId r:id="rId4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41"/>
      <p:italic r:id="rId42"/>
    </p:embeddedFont>
    <p:embeddedFont>
      <p:font typeface="Merriweather" panose="020B0604020202020204" charset="0"/>
      <p:regular r:id="rId43"/>
      <p:bold r:id="rId44"/>
      <p:italic r:id="rId45"/>
      <p:boldItalic r:id="rId46"/>
    </p:embeddedFont>
    <p:embeddedFont>
      <p:font typeface="Racing Sans One" panose="020B060402020202020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6" d="100"/>
          <a:sy n="76" d="100"/>
        </p:scale>
        <p:origin x="352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94096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cba765ea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cba765ea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353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81d2bd6af7_0_2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81d2bd6af7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1734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1d2bd6af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1d2bd6af7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74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835fbc11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835fbc11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499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1d3edf50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1d3edf50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1514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368650e0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368650e0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1862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368650e0d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368650e0d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271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368650e0d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368650e0d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900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368650e0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368650e0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0206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368650e0d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368650e0d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8516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474d9b350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474d9b350_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521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image" Target="../media/image44.sv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38.svg"/><Relationship Id="rId38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34.svg"/><Relationship Id="rId41" Type="http://schemas.openxmlformats.org/officeDocument/2006/relationships/image" Target="../media/image4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image" Target="../media/image42.svg"/><Relationship Id="rId40" Type="http://schemas.openxmlformats.org/officeDocument/2006/relationships/image" Target="../media/image26.png"/><Relationship Id="rId45" Type="http://schemas.openxmlformats.org/officeDocument/2006/relationships/image" Target="../media/image50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31" Type="http://schemas.openxmlformats.org/officeDocument/2006/relationships/image" Target="../media/image36.svg"/><Relationship Id="rId44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32.svg"/><Relationship Id="rId30" Type="http://schemas.openxmlformats.org/officeDocument/2006/relationships/image" Target="../media/image21.png"/><Relationship Id="rId35" Type="http://schemas.openxmlformats.org/officeDocument/2006/relationships/image" Target="../media/image40.svg"/><Relationship Id="rId43" Type="http://schemas.openxmlformats.org/officeDocument/2006/relationships/image" Target="../media/image4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image" Target="../media/image44.sv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38.svg"/><Relationship Id="rId38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34.svg"/><Relationship Id="rId41" Type="http://schemas.openxmlformats.org/officeDocument/2006/relationships/image" Target="../media/image46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image" Target="../media/image42.svg"/><Relationship Id="rId40" Type="http://schemas.openxmlformats.org/officeDocument/2006/relationships/image" Target="../media/image26.png"/><Relationship Id="rId45" Type="http://schemas.openxmlformats.org/officeDocument/2006/relationships/image" Target="../media/image50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31" Type="http://schemas.openxmlformats.org/officeDocument/2006/relationships/image" Target="../media/image36.svg"/><Relationship Id="rId44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32.svg"/><Relationship Id="rId30" Type="http://schemas.openxmlformats.org/officeDocument/2006/relationships/image" Target="../media/image21.png"/><Relationship Id="rId35" Type="http://schemas.openxmlformats.org/officeDocument/2006/relationships/image" Target="../media/image40.svg"/><Relationship Id="rId43" Type="http://schemas.openxmlformats.org/officeDocument/2006/relationships/image" Target="../media/image48.sv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4616CE-2AF9-43CB-81FB-9DCF2E5AA185}"/>
              </a:ext>
            </a:extLst>
          </p:cNvPr>
          <p:cNvSpPr txBox="1"/>
          <p:nvPr userDrawn="1"/>
        </p:nvSpPr>
        <p:spPr>
          <a:xfrm>
            <a:off x="2100073" y="585497"/>
            <a:ext cx="2031325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" panose="00000500000000000000" pitchFamily="2" charset="0"/>
                <a:ea typeface="+mn-ea"/>
                <a:cs typeface="+mn-cs"/>
              </a:rPr>
              <a:t>ILLINI</a:t>
            </a: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 </a:t>
            </a: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FORMULA </a:t>
            </a: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ELECTRIC</a:t>
            </a:r>
            <a:endParaRPr lang="en-US" sz="1500" kern="1200">
              <a:solidFill>
                <a:prstClr val="black"/>
              </a:solidFill>
              <a:latin typeface="Titillium Web Light" panose="00000400000000000000" pitchFamily="2" charset="0"/>
              <a:ea typeface="+mn-ea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52C6EBE-B0F9-4601-BDE7-CA3A3BE3F6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265" y="486859"/>
            <a:ext cx="1538808" cy="153880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014D0F12-3B81-4EF2-B0BC-CE0C8F806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4" y="618856"/>
            <a:ext cx="7886700" cy="994172"/>
          </a:xfrm>
        </p:spPr>
        <p:txBody>
          <a:bodyPr>
            <a:normAutofit/>
          </a:bodyPr>
          <a:lstStyle>
            <a:lvl1pPr algn="r">
              <a:defRPr sz="45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algn="r"/>
            <a:r>
              <a:rPr lang="en-US" sz="3300" b="1">
                <a:solidFill>
                  <a:srgbClr val="111E32"/>
                </a:solidFill>
                <a:latin typeface="Titillium Web" panose="00000500000000000000" pitchFamily="2" charset="0"/>
              </a:rPr>
              <a:t>PR TYPE</a:t>
            </a:r>
            <a:endParaRPr lang="en-US" b="1">
              <a:latin typeface="Titillium Web" panose="00000500000000000000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6C42CAE5-0219-4A1C-AFC5-3877817D9F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182" y="1366471"/>
            <a:ext cx="1832372" cy="373856"/>
          </a:xfrm>
        </p:spPr>
        <p:txBody>
          <a:bodyPr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 b="1">
                <a:solidFill>
                  <a:srgbClr val="111E32"/>
                </a:solidFill>
                <a:latin typeface="Titillium Web" panose="00000500000000000000" pitchFamily="2" charset="0"/>
              </a:rPr>
              <a:t>MM.DD.YY</a:t>
            </a:r>
            <a:endParaRPr lang="en-US" b="1">
              <a:solidFill>
                <a:srgbClr val="111E32"/>
              </a:solidFill>
              <a:latin typeface="Titillium Web" panose="00000500000000000000" pitchFamily="2" charset="0"/>
            </a:endParaRP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131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65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ange">
    <p:bg>
      <p:bgPr>
        <a:solidFill>
          <a:srgbClr val="F26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1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28800" y="1028700"/>
            <a:ext cx="5486400" cy="3086100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863076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587416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4881625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665165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="" xmlns:a16="http://schemas.microsoft.com/office/drawing/2014/main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3023888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210217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="" xmlns:a16="http://schemas.microsoft.com/office/drawing/2014/main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983850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5" name="Media Placeholder 9">
            <a:extLst>
              <a:ext uri="{FF2B5EF4-FFF2-40B4-BE49-F238E27FC236}">
                <a16:creationId xmlns="" xmlns:a16="http://schemas.microsoft.com/office/drawing/2014/main" id="{E81D1AD0-8D13-45F4-BB54-8DFAE7DDF06A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5063925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947294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661989-2AC2-44B0-8CF1-5AE096DA9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07" r="7407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F14BF032-E6EA-44F9-9231-C80D391E4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8944" y="325747"/>
            <a:ext cx="3310890" cy="994172"/>
          </a:xfrm>
        </p:spPr>
        <p:txBody>
          <a:bodyPr>
            <a:normAutofit/>
          </a:bodyPr>
          <a:lstStyle>
            <a:lvl1pPr algn="r">
              <a:defRPr lang="en-US" sz="4500" dirty="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 sz="3300">
                <a:solidFill>
                  <a:schemeClr val="bg1"/>
                </a:solidFill>
                <a:latin typeface="Titillium Web" panose="00000500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85590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Bar chart">
            <a:extLst>
              <a:ext uri="{FF2B5EF4-FFF2-40B4-BE49-F238E27FC236}">
                <a16:creationId xmlns="" xmlns:a16="http://schemas.microsoft.com/office/drawing/2014/main" id="{DD11EAB9-2283-4440-919F-AD60E5A12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0344" y="1217300"/>
            <a:ext cx="685800" cy="685800"/>
          </a:xfrm>
          <a:prstGeom prst="rect">
            <a:avLst/>
          </a:prstGeom>
        </p:spPr>
      </p:pic>
      <p:pic>
        <p:nvPicPr>
          <p:cNvPr id="7" name="Graphic 6" descr="Presentation with bar chart">
            <a:extLst>
              <a:ext uri="{FF2B5EF4-FFF2-40B4-BE49-F238E27FC236}">
                <a16:creationId xmlns="" xmlns:a16="http://schemas.microsoft.com/office/drawing/2014/main" id="{5553A92E-4A02-4F27-B786-FF0EDF4526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1995" y="1236352"/>
            <a:ext cx="685800" cy="685800"/>
          </a:xfrm>
          <a:prstGeom prst="rect">
            <a:avLst/>
          </a:prstGeom>
        </p:spPr>
      </p:pic>
      <p:pic>
        <p:nvPicPr>
          <p:cNvPr id="8" name="Graphic 7" descr="Head with gears">
            <a:extLst>
              <a:ext uri="{FF2B5EF4-FFF2-40B4-BE49-F238E27FC236}">
                <a16:creationId xmlns="" xmlns:a16="http://schemas.microsoft.com/office/drawing/2014/main" id="{02C6A8D9-E101-4677-BE88-A2E6583917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026304" y="1250907"/>
            <a:ext cx="685800" cy="685800"/>
          </a:xfrm>
          <a:prstGeom prst="rect">
            <a:avLst/>
          </a:prstGeom>
        </p:spPr>
      </p:pic>
      <p:pic>
        <p:nvPicPr>
          <p:cNvPr id="9" name="Graphic 8" descr="Bullseye">
            <a:extLst>
              <a:ext uri="{FF2B5EF4-FFF2-40B4-BE49-F238E27FC236}">
                <a16:creationId xmlns="" xmlns:a16="http://schemas.microsoft.com/office/drawing/2014/main" id="{E760B994-6E5A-4249-BE7A-DABBEC502C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73656" y="1250907"/>
            <a:ext cx="685800" cy="685800"/>
          </a:xfrm>
          <a:prstGeom prst="rect">
            <a:avLst/>
          </a:prstGeom>
        </p:spPr>
      </p:pic>
      <p:pic>
        <p:nvPicPr>
          <p:cNvPr id="10" name="Graphic 9" descr="Gauge">
            <a:extLst>
              <a:ext uri="{FF2B5EF4-FFF2-40B4-BE49-F238E27FC236}">
                <a16:creationId xmlns="" xmlns:a16="http://schemas.microsoft.com/office/drawing/2014/main" id="{AA002F5E-7920-4A3F-BAAD-BD12FA4DC2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8034" y="1203636"/>
            <a:ext cx="685800" cy="685800"/>
          </a:xfrm>
          <a:prstGeom prst="rect">
            <a:avLst/>
          </a:prstGeom>
        </p:spPr>
      </p:pic>
      <p:pic>
        <p:nvPicPr>
          <p:cNvPr id="11" name="Graphic 10" descr="Stopwatch">
            <a:extLst>
              <a:ext uri="{FF2B5EF4-FFF2-40B4-BE49-F238E27FC236}">
                <a16:creationId xmlns="" xmlns:a16="http://schemas.microsoft.com/office/drawing/2014/main" id="{4B0DEA8B-76E7-4AAB-BE7B-06AB609969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45820" y="1236352"/>
            <a:ext cx="685800" cy="685800"/>
          </a:xfrm>
          <a:prstGeom prst="rect">
            <a:avLst/>
          </a:prstGeom>
        </p:spPr>
      </p:pic>
      <p:pic>
        <p:nvPicPr>
          <p:cNvPr id="12" name="Graphic 11" descr="Document">
            <a:extLst>
              <a:ext uri="{FF2B5EF4-FFF2-40B4-BE49-F238E27FC236}">
                <a16:creationId xmlns="" xmlns:a16="http://schemas.microsoft.com/office/drawing/2014/main" id="{DF6259B5-A3CA-46E5-82FE-DC03A5B8192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08906" y="1218216"/>
            <a:ext cx="685800" cy="685800"/>
          </a:xfrm>
          <a:prstGeom prst="rect">
            <a:avLst/>
          </a:prstGeom>
        </p:spPr>
      </p:pic>
      <p:pic>
        <p:nvPicPr>
          <p:cNvPr id="13" name="Graphic 12" descr="Clipboard">
            <a:extLst>
              <a:ext uri="{FF2B5EF4-FFF2-40B4-BE49-F238E27FC236}">
                <a16:creationId xmlns="" xmlns:a16="http://schemas.microsoft.com/office/drawing/2014/main" id="{232BD20B-EC01-4E8F-8B89-B217CC8718D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42917" y="1222852"/>
            <a:ext cx="685800" cy="685800"/>
          </a:xfrm>
          <a:prstGeom prst="rect">
            <a:avLst/>
          </a:prstGeom>
        </p:spPr>
      </p:pic>
      <p:pic>
        <p:nvPicPr>
          <p:cNvPr id="14" name="Graphic 13" descr="Checklist">
            <a:extLst>
              <a:ext uri="{FF2B5EF4-FFF2-40B4-BE49-F238E27FC236}">
                <a16:creationId xmlns="" xmlns:a16="http://schemas.microsoft.com/office/drawing/2014/main" id="{49B522FB-9DDF-469E-B1C7-1611781CEB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61200" y="1246723"/>
            <a:ext cx="685800" cy="685800"/>
          </a:xfrm>
          <a:prstGeom prst="rect">
            <a:avLst/>
          </a:prstGeom>
        </p:spPr>
      </p:pic>
      <p:pic>
        <p:nvPicPr>
          <p:cNvPr id="15" name="Graphic 14" descr="Ribbon">
            <a:extLst>
              <a:ext uri="{FF2B5EF4-FFF2-40B4-BE49-F238E27FC236}">
                <a16:creationId xmlns="" xmlns:a16="http://schemas.microsoft.com/office/drawing/2014/main" id="{3C49B95E-9381-4F9F-B469-51A766C86D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898890" y="1246723"/>
            <a:ext cx="685800" cy="685800"/>
          </a:xfrm>
          <a:prstGeom prst="rect">
            <a:avLst/>
          </a:prstGeom>
        </p:spPr>
      </p:pic>
      <p:pic>
        <p:nvPicPr>
          <p:cNvPr id="16" name="Graphic 15" descr="Trophy">
            <a:extLst>
              <a:ext uri="{FF2B5EF4-FFF2-40B4-BE49-F238E27FC236}">
                <a16:creationId xmlns="" xmlns:a16="http://schemas.microsoft.com/office/drawing/2014/main" id="{BC2808F9-1B49-47E8-9DBE-F4FEF8E365C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561958" y="1244462"/>
            <a:ext cx="685800" cy="685800"/>
          </a:xfrm>
          <a:prstGeom prst="rect">
            <a:avLst/>
          </a:prstGeom>
        </p:spPr>
      </p:pic>
      <p:pic>
        <p:nvPicPr>
          <p:cNvPr id="17" name="Graphic 16" descr="Web design">
            <a:extLst>
              <a:ext uri="{FF2B5EF4-FFF2-40B4-BE49-F238E27FC236}">
                <a16:creationId xmlns="" xmlns:a16="http://schemas.microsoft.com/office/drawing/2014/main" id="{1D657B9A-E5F8-4CC9-BC07-14C126D709B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608906" y="2590553"/>
            <a:ext cx="685800" cy="685800"/>
          </a:xfrm>
          <a:prstGeom prst="rect">
            <a:avLst/>
          </a:prstGeom>
        </p:spPr>
      </p:pic>
      <p:pic>
        <p:nvPicPr>
          <p:cNvPr id="18" name="Graphic 17" descr="Browser window">
            <a:extLst>
              <a:ext uri="{FF2B5EF4-FFF2-40B4-BE49-F238E27FC236}">
                <a16:creationId xmlns="" xmlns:a16="http://schemas.microsoft.com/office/drawing/2014/main" id="{BBCCB46A-5F3F-488D-BF2C-66B0E34B2EB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870344" y="2590553"/>
            <a:ext cx="685800" cy="685800"/>
          </a:xfrm>
          <a:prstGeom prst="rect">
            <a:avLst/>
          </a:prstGeom>
        </p:spPr>
      </p:pic>
      <p:pic>
        <p:nvPicPr>
          <p:cNvPr id="19" name="Graphic 18" descr="Syncing cloud">
            <a:extLst>
              <a:ext uri="{FF2B5EF4-FFF2-40B4-BE49-F238E27FC236}">
                <a16:creationId xmlns="" xmlns:a16="http://schemas.microsoft.com/office/drawing/2014/main" id="{45177436-90CC-434B-BB90-21A85D6C480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183165" y="2590553"/>
            <a:ext cx="685800" cy="685800"/>
          </a:xfrm>
          <a:prstGeom prst="rect">
            <a:avLst/>
          </a:prstGeom>
        </p:spPr>
      </p:pic>
      <p:pic>
        <p:nvPicPr>
          <p:cNvPr id="20" name="Graphic 19" descr="Lightning bolt">
            <a:extLst>
              <a:ext uri="{FF2B5EF4-FFF2-40B4-BE49-F238E27FC236}">
                <a16:creationId xmlns="" xmlns:a16="http://schemas.microsoft.com/office/drawing/2014/main" id="{6422896A-6065-4E64-9B41-3EEFF2A7DF8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96089" y="2641127"/>
            <a:ext cx="685800" cy="685800"/>
          </a:xfrm>
          <a:prstGeom prst="rect">
            <a:avLst/>
          </a:prstGeom>
        </p:spPr>
      </p:pic>
      <p:pic>
        <p:nvPicPr>
          <p:cNvPr id="21" name="Graphic 20" descr="High voltage">
            <a:extLst>
              <a:ext uri="{FF2B5EF4-FFF2-40B4-BE49-F238E27FC236}">
                <a16:creationId xmlns="" xmlns:a16="http://schemas.microsoft.com/office/drawing/2014/main" id="{716E205B-1C2E-4CAE-9DD0-4790FF1BC4F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1995" y="2590553"/>
            <a:ext cx="685800" cy="685800"/>
          </a:xfrm>
          <a:prstGeom prst="rect">
            <a:avLst/>
          </a:prstGeom>
        </p:spPr>
      </p:pic>
      <p:pic>
        <p:nvPicPr>
          <p:cNvPr id="22" name="Graphic 21" descr="Laptop">
            <a:extLst>
              <a:ext uri="{FF2B5EF4-FFF2-40B4-BE49-F238E27FC236}">
                <a16:creationId xmlns="" xmlns:a16="http://schemas.microsoft.com/office/drawing/2014/main" id="{8D5FF91D-C54C-469A-B5AF-D19900181F81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400315" y="2592714"/>
            <a:ext cx="685800" cy="685800"/>
          </a:xfrm>
          <a:prstGeom prst="rect">
            <a:avLst/>
          </a:prstGeom>
        </p:spPr>
      </p:pic>
      <p:pic>
        <p:nvPicPr>
          <p:cNvPr id="23" name="Graphic 22" descr="Monitor">
            <a:extLst>
              <a:ext uri="{FF2B5EF4-FFF2-40B4-BE49-F238E27FC236}">
                <a16:creationId xmlns="" xmlns:a16="http://schemas.microsoft.com/office/drawing/2014/main" id="{75F2DD4C-3F9A-4391-9024-D7178269006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323795" y="2607260"/>
            <a:ext cx="685800" cy="685800"/>
          </a:xfrm>
          <a:prstGeom prst="rect">
            <a:avLst/>
          </a:prstGeom>
        </p:spPr>
      </p:pic>
      <p:pic>
        <p:nvPicPr>
          <p:cNvPr id="24" name="Graphic 23" descr="Processor">
            <a:extLst>
              <a:ext uri="{FF2B5EF4-FFF2-40B4-BE49-F238E27FC236}">
                <a16:creationId xmlns="" xmlns:a16="http://schemas.microsoft.com/office/drawing/2014/main" id="{0271B269-B194-4B45-A758-28EEAE189EE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991220" y="2590553"/>
            <a:ext cx="685800" cy="685800"/>
          </a:xfrm>
          <a:prstGeom prst="rect">
            <a:avLst/>
          </a:prstGeom>
        </p:spPr>
      </p:pic>
      <p:pic>
        <p:nvPicPr>
          <p:cNvPr id="25" name="Graphic 24" descr="Gears">
            <a:extLst>
              <a:ext uri="{FF2B5EF4-FFF2-40B4-BE49-F238E27FC236}">
                <a16:creationId xmlns="" xmlns:a16="http://schemas.microsoft.com/office/drawing/2014/main" id="{81F32872-DC1B-4F09-A526-6A36CB68B90E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441598" y="2631504"/>
            <a:ext cx="685800" cy="685800"/>
          </a:xfrm>
          <a:prstGeom prst="rect">
            <a:avLst/>
          </a:prstGeom>
        </p:spPr>
      </p:pic>
      <p:pic>
        <p:nvPicPr>
          <p:cNvPr id="26" name="Graphic 25" descr="Single gear">
            <a:extLst>
              <a:ext uri="{FF2B5EF4-FFF2-40B4-BE49-F238E27FC236}">
                <a16:creationId xmlns="" xmlns:a16="http://schemas.microsoft.com/office/drawing/2014/main" id="{65B7A927-CE74-4C9A-85D2-5DD2B0F3F0B7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805692" y="2612591"/>
            <a:ext cx="685800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DEDD5C7-35C0-4D7D-AC78-CDDBBCB649AB}"/>
              </a:ext>
            </a:extLst>
          </p:cNvPr>
          <p:cNvSpPr txBox="1"/>
          <p:nvPr userDrawn="1"/>
        </p:nvSpPr>
        <p:spPr>
          <a:xfrm>
            <a:off x="3201592" y="1943416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AGENDA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53B02BB-C457-402B-AC27-918085CB8008}"/>
              </a:ext>
            </a:extLst>
          </p:cNvPr>
          <p:cNvSpPr txBox="1"/>
          <p:nvPr userDrawn="1"/>
        </p:nvSpPr>
        <p:spPr>
          <a:xfrm>
            <a:off x="993804" y="3272550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SAFETY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96AFCBB-E0BC-404A-9239-FEE67AFFE73C}"/>
              </a:ext>
            </a:extLst>
          </p:cNvPr>
          <p:cNvSpPr txBox="1"/>
          <p:nvPr userDrawn="1"/>
        </p:nvSpPr>
        <p:spPr>
          <a:xfrm>
            <a:off x="2658799" y="318842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DAQA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B3F9FD7-D651-4AE0-8426-F962432D5F9F}"/>
              </a:ext>
            </a:extLst>
          </p:cNvPr>
          <p:cNvSpPr txBox="1"/>
          <p:nvPr userDrawn="1"/>
        </p:nvSpPr>
        <p:spPr>
          <a:xfrm>
            <a:off x="5878272" y="3266959"/>
            <a:ext cx="9181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TRACTIVE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A69FB50-2210-4C19-9DD3-004AC23D63FE}"/>
              </a:ext>
            </a:extLst>
          </p:cNvPr>
          <p:cNvSpPr txBox="1"/>
          <p:nvPr userDrawn="1"/>
        </p:nvSpPr>
        <p:spPr>
          <a:xfrm>
            <a:off x="7148592" y="1902945"/>
            <a:ext cx="9181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TARGET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DEADLINE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E5608B3-193D-4CA8-9146-7BAB1BBF87AC}"/>
              </a:ext>
            </a:extLst>
          </p:cNvPr>
          <p:cNvSpPr txBox="1"/>
          <p:nvPr userDrawn="1"/>
        </p:nvSpPr>
        <p:spPr>
          <a:xfrm>
            <a:off x="7784498" y="973908"/>
            <a:ext cx="1178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BRAINSTORM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DD4B3C2-985D-4EBC-AAA6-09772B2B634A}"/>
              </a:ext>
            </a:extLst>
          </p:cNvPr>
          <p:cNvSpPr txBox="1"/>
          <p:nvPr userDrawn="1"/>
        </p:nvSpPr>
        <p:spPr>
          <a:xfrm>
            <a:off x="772076" y="1877075"/>
            <a:ext cx="11230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PRESENTION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56CD4B9-E03C-4CE8-B659-B3A62FB4D1B2}"/>
              </a:ext>
            </a:extLst>
          </p:cNvPr>
          <p:cNvSpPr txBox="1"/>
          <p:nvPr userDrawn="1"/>
        </p:nvSpPr>
        <p:spPr>
          <a:xfrm>
            <a:off x="1942037" y="1001812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79E4786-625B-4736-ADAA-2E7351364F0F}"/>
              </a:ext>
            </a:extLst>
          </p:cNvPr>
          <p:cNvSpPr txBox="1"/>
          <p:nvPr userDrawn="1"/>
        </p:nvSpPr>
        <p:spPr>
          <a:xfrm>
            <a:off x="7827702" y="3206794"/>
            <a:ext cx="114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DRIVETRAIN</a:t>
            </a:r>
          </a:p>
        </p:txBody>
      </p:sp>
      <p:grpSp>
        <p:nvGrpSpPr>
          <p:cNvPr id="36" name="Graphic 83" descr="Gears">
            <a:extLst>
              <a:ext uri="{FF2B5EF4-FFF2-40B4-BE49-F238E27FC236}">
                <a16:creationId xmlns="" xmlns:a16="http://schemas.microsoft.com/office/drawing/2014/main" id="{49862490-331D-45C5-9855-5042BAB5D271}"/>
              </a:ext>
            </a:extLst>
          </p:cNvPr>
          <p:cNvGrpSpPr/>
          <p:nvPr userDrawn="1"/>
        </p:nvGrpSpPr>
        <p:grpSpPr>
          <a:xfrm>
            <a:off x="8116009" y="2704327"/>
            <a:ext cx="400787" cy="485158"/>
            <a:chOff x="10763741" y="3718149"/>
            <a:chExt cx="534382" cy="646877"/>
          </a:xfrm>
          <a:solidFill>
            <a:srgbClr val="F26422"/>
          </a:solidFill>
        </p:grpSpPr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938F2FE7-EFE1-429A-9E2E-247C9DE38C2C}"/>
                </a:ext>
              </a:extLst>
            </p:cNvPr>
            <p:cNvSpPr/>
            <p:nvPr/>
          </p:nvSpPr>
          <p:spPr>
            <a:xfrm>
              <a:off x="11019753" y="3718149"/>
              <a:ext cx="278370" cy="27837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3 h 400050"/>
                <a:gd name="connsiteX2" fmla="*/ 202883 w 400050"/>
                <a:gd name="connsiteY2" fmla="*/ 131445 h 400050"/>
                <a:gd name="connsiteX3" fmla="*/ 274320 w 400050"/>
                <a:gd name="connsiteY3" fmla="*/ 202883 h 400050"/>
                <a:gd name="connsiteX4" fmla="*/ 202883 w 400050"/>
                <a:gd name="connsiteY4" fmla="*/ 274320 h 400050"/>
                <a:gd name="connsiteX5" fmla="*/ 363855 w 400050"/>
                <a:gd name="connsiteY5" fmla="*/ 158115 h 400050"/>
                <a:gd name="connsiteX6" fmla="*/ 348615 w 400050"/>
                <a:gd name="connsiteY6" fmla="*/ 120968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1910 w 400050"/>
                <a:gd name="connsiteY16" fmla="*/ 76200 h 400050"/>
                <a:gd name="connsiteX17" fmla="*/ 57150 w 400050"/>
                <a:gd name="connsiteY17" fmla="*/ 120968 h 400050"/>
                <a:gd name="connsiteX18" fmla="*/ 41910 w 400050"/>
                <a:gd name="connsiteY18" fmla="*/ 158115 h 400050"/>
                <a:gd name="connsiteX19" fmla="*/ 0 w 400050"/>
                <a:gd name="connsiteY19" fmla="*/ 179070 h 400050"/>
                <a:gd name="connsiteX20" fmla="*/ 0 w 400050"/>
                <a:gd name="connsiteY20" fmla="*/ 226695 h 400050"/>
                <a:gd name="connsiteX21" fmla="*/ 41910 w 400050"/>
                <a:gd name="connsiteY21" fmla="*/ 247650 h 400050"/>
                <a:gd name="connsiteX22" fmla="*/ 57150 w 400050"/>
                <a:gd name="connsiteY22" fmla="*/ 284798 h 400050"/>
                <a:gd name="connsiteX23" fmla="*/ 41910 w 400050"/>
                <a:gd name="connsiteY23" fmla="*/ 329565 h 400050"/>
                <a:gd name="connsiteX24" fmla="*/ 75248 w 400050"/>
                <a:gd name="connsiteY24" fmla="*/ 362903 h 400050"/>
                <a:gd name="connsiteX25" fmla="*/ 120015 w 400050"/>
                <a:gd name="connsiteY25" fmla="*/ 347663 h 400050"/>
                <a:gd name="connsiteX26" fmla="*/ 157163 w 400050"/>
                <a:gd name="connsiteY26" fmla="*/ 362903 h 400050"/>
                <a:gd name="connsiteX27" fmla="*/ 178118 w 400050"/>
                <a:gd name="connsiteY27" fmla="*/ 404813 h 400050"/>
                <a:gd name="connsiteX28" fmla="*/ 225743 w 400050"/>
                <a:gd name="connsiteY28" fmla="*/ 404813 h 400050"/>
                <a:gd name="connsiteX29" fmla="*/ 246698 w 400050"/>
                <a:gd name="connsiteY29" fmla="*/ 362903 h 400050"/>
                <a:gd name="connsiteX30" fmla="*/ 283845 w 400050"/>
                <a:gd name="connsiteY30" fmla="*/ 347663 h 400050"/>
                <a:gd name="connsiteX31" fmla="*/ 328613 w 400050"/>
                <a:gd name="connsiteY31" fmla="*/ 362903 h 400050"/>
                <a:gd name="connsiteX32" fmla="*/ 362903 w 400050"/>
                <a:gd name="connsiteY32" fmla="*/ 329565 h 400050"/>
                <a:gd name="connsiteX33" fmla="*/ 347663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3FA2C351-37AA-4818-9A76-065ADB461931}"/>
                </a:ext>
              </a:extLst>
            </p:cNvPr>
            <p:cNvSpPr/>
            <p:nvPr/>
          </p:nvSpPr>
          <p:spPr>
            <a:xfrm>
              <a:off x="10763741" y="3964976"/>
              <a:ext cx="400050" cy="40005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2 h 400050"/>
                <a:gd name="connsiteX2" fmla="*/ 202883 w 400050"/>
                <a:gd name="connsiteY2" fmla="*/ 131445 h 400050"/>
                <a:gd name="connsiteX3" fmla="*/ 274320 w 400050"/>
                <a:gd name="connsiteY3" fmla="*/ 202882 h 400050"/>
                <a:gd name="connsiteX4" fmla="*/ 202883 w 400050"/>
                <a:gd name="connsiteY4" fmla="*/ 274320 h 400050"/>
                <a:gd name="connsiteX5" fmla="*/ 202883 w 400050"/>
                <a:gd name="connsiteY5" fmla="*/ 274320 h 400050"/>
                <a:gd name="connsiteX6" fmla="*/ 348615 w 400050"/>
                <a:gd name="connsiteY6" fmla="*/ 120967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2863 w 400050"/>
                <a:gd name="connsiteY16" fmla="*/ 75247 h 400050"/>
                <a:gd name="connsiteX17" fmla="*/ 57150 w 400050"/>
                <a:gd name="connsiteY17" fmla="*/ 120015 h 400050"/>
                <a:gd name="connsiteX18" fmla="*/ 41910 w 400050"/>
                <a:gd name="connsiteY18" fmla="*/ 157163 h 400050"/>
                <a:gd name="connsiteX19" fmla="*/ 0 w 400050"/>
                <a:gd name="connsiteY19" fmla="*/ 178117 h 400050"/>
                <a:gd name="connsiteX20" fmla="*/ 0 w 400050"/>
                <a:gd name="connsiteY20" fmla="*/ 225742 h 400050"/>
                <a:gd name="connsiteX21" fmla="*/ 41910 w 400050"/>
                <a:gd name="connsiteY21" fmla="*/ 246698 h 400050"/>
                <a:gd name="connsiteX22" fmla="*/ 57150 w 400050"/>
                <a:gd name="connsiteY22" fmla="*/ 283845 h 400050"/>
                <a:gd name="connsiteX23" fmla="*/ 42863 w 400050"/>
                <a:gd name="connsiteY23" fmla="*/ 328613 h 400050"/>
                <a:gd name="connsiteX24" fmla="*/ 76200 w 400050"/>
                <a:gd name="connsiteY24" fmla="*/ 361950 h 400050"/>
                <a:gd name="connsiteX25" fmla="*/ 120968 w 400050"/>
                <a:gd name="connsiteY25" fmla="*/ 347663 h 400050"/>
                <a:gd name="connsiteX26" fmla="*/ 158115 w 400050"/>
                <a:gd name="connsiteY26" fmla="*/ 362903 h 400050"/>
                <a:gd name="connsiteX27" fmla="*/ 179070 w 400050"/>
                <a:gd name="connsiteY27" fmla="*/ 404813 h 400050"/>
                <a:gd name="connsiteX28" fmla="*/ 226695 w 400050"/>
                <a:gd name="connsiteY28" fmla="*/ 404813 h 400050"/>
                <a:gd name="connsiteX29" fmla="*/ 247650 w 400050"/>
                <a:gd name="connsiteY29" fmla="*/ 362903 h 400050"/>
                <a:gd name="connsiteX30" fmla="*/ 284798 w 400050"/>
                <a:gd name="connsiteY30" fmla="*/ 347663 h 400050"/>
                <a:gd name="connsiteX31" fmla="*/ 329565 w 400050"/>
                <a:gd name="connsiteY31" fmla="*/ 362903 h 400050"/>
                <a:gd name="connsiteX32" fmla="*/ 362903 w 400050"/>
                <a:gd name="connsiteY32" fmla="*/ 328613 h 400050"/>
                <a:gd name="connsiteX33" fmla="*/ 348615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  <a:gd name="connsiteX38" fmla="*/ 348615 w 400050"/>
                <a:gd name="connsiteY38" fmla="*/ 120967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ABBA423-9606-4179-964C-20713381AE1E}"/>
              </a:ext>
            </a:extLst>
          </p:cNvPr>
          <p:cNvSpPr txBox="1"/>
          <p:nvPr userDrawn="1"/>
        </p:nvSpPr>
        <p:spPr>
          <a:xfrm>
            <a:off x="6667714" y="107381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DUB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9FB2937-D5DE-4BA4-8932-2FA1C5348053}"/>
              </a:ext>
            </a:extLst>
          </p:cNvPr>
          <p:cNvSpPr txBox="1"/>
          <p:nvPr userDrawn="1"/>
        </p:nvSpPr>
        <p:spPr>
          <a:xfrm>
            <a:off x="787165" y="4152455"/>
            <a:ext cx="11230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CHASSIS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SUSPENSION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9A570DDE-FEC7-466A-9F68-B586FF1F9D81}"/>
              </a:ext>
            </a:extLst>
          </p:cNvPr>
          <p:cNvGrpSpPr/>
          <p:nvPr userDrawn="1"/>
        </p:nvGrpSpPr>
        <p:grpSpPr>
          <a:xfrm>
            <a:off x="898698" y="3673695"/>
            <a:ext cx="922792" cy="439723"/>
            <a:chOff x="3455705" y="4776748"/>
            <a:chExt cx="4864271" cy="2317892"/>
          </a:xfrm>
        </p:grpSpPr>
        <p:pic>
          <p:nvPicPr>
            <p:cNvPr id="42" name="Graphic 41" descr="Ethernet">
              <a:extLst>
                <a:ext uri="{FF2B5EF4-FFF2-40B4-BE49-F238E27FC236}">
                  <a16:creationId xmlns="" xmlns:a16="http://schemas.microsoft.com/office/drawing/2014/main" id="{36440F97-442C-4C94-8794-24DBDB9B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3910347" y="5992721"/>
              <a:ext cx="914400" cy="91440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5C11DC07-01C5-4265-B34B-B7AEB9384AFC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838275"/>
              <a:ext cx="0" cy="74554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4ECA3AC4-D2EE-47B3-9E9E-4B1CC6FB4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046" y="5838275"/>
              <a:ext cx="948690" cy="800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FCFC9A09-C4EE-4AC7-B89C-E91524103951}"/>
                </a:ext>
              </a:extLst>
            </p:cNvPr>
            <p:cNvCxnSpPr>
              <a:cxnSpLocks/>
            </p:cNvCxnSpPr>
            <p:nvPr/>
          </p:nvCxnSpPr>
          <p:spPr>
            <a:xfrm>
              <a:off x="4359339" y="5836381"/>
              <a:ext cx="622600" cy="5802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3BBB9634-6552-4661-B75D-3B7287B16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0359" y="6439239"/>
              <a:ext cx="657990" cy="158503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C4B5B61C-8B43-45B8-B05B-5FC91B7D46D0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925741"/>
              <a:ext cx="609827" cy="35040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F742C7DB-627F-4CC3-8305-BBED3756D39F}"/>
                </a:ext>
              </a:extLst>
            </p:cNvPr>
            <p:cNvCxnSpPr>
              <a:cxnSpLocks/>
            </p:cNvCxnSpPr>
            <p:nvPr/>
          </p:nvCxnSpPr>
          <p:spPr>
            <a:xfrm>
              <a:off x="3455705" y="6569607"/>
              <a:ext cx="715691" cy="227497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D54ACBD5-5993-4813-B96C-8CDDE6A391C4}"/>
                </a:ext>
              </a:extLst>
            </p:cNvPr>
            <p:cNvCxnSpPr>
              <a:cxnSpLocks/>
            </p:cNvCxnSpPr>
            <p:nvPr/>
          </p:nvCxnSpPr>
          <p:spPr>
            <a:xfrm>
              <a:off x="4941083" y="5818729"/>
              <a:ext cx="6325" cy="46863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2AE78CBA-67B2-417E-A53D-CBA3DDE14B8E}"/>
                </a:ext>
              </a:extLst>
            </p:cNvPr>
            <p:cNvCxnSpPr>
              <a:cxnSpLocks/>
              <a:endCxn id="63" idx="0"/>
            </p:cNvCxnSpPr>
            <p:nvPr/>
          </p:nvCxnSpPr>
          <p:spPr>
            <a:xfrm flipH="1">
              <a:off x="4512642" y="5871263"/>
              <a:ext cx="431566" cy="32902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CD4F607C-F1AE-45DB-800E-ECC0058F5995}"/>
                </a:ext>
              </a:extLst>
            </p:cNvPr>
            <p:cNvCxnSpPr>
              <a:cxnSpLocks/>
            </p:cNvCxnSpPr>
            <p:nvPr/>
          </p:nvCxnSpPr>
          <p:spPr>
            <a:xfrm>
              <a:off x="4948836" y="5878280"/>
              <a:ext cx="1645354" cy="5055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A159F647-25AA-402E-ABAB-F3F6255C958E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390809"/>
              <a:ext cx="1586025" cy="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CBD95D29-3F53-44D3-922A-B82DB534F78F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415334"/>
              <a:ext cx="1127526" cy="533565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173D91B7-B205-464E-99D8-93F36CCB1C17}"/>
                </a:ext>
              </a:extLst>
            </p:cNvPr>
            <p:cNvCxnSpPr>
              <a:cxnSpLocks/>
            </p:cNvCxnSpPr>
            <p:nvPr/>
          </p:nvCxnSpPr>
          <p:spPr>
            <a:xfrm>
              <a:off x="4900617" y="6836496"/>
              <a:ext cx="1311388" cy="13060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7C3776C4-5F5C-4720-A428-DA7CF043F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8792" y="6390809"/>
              <a:ext cx="465398" cy="57628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DD60C09F-CCDB-4E51-BE1B-A5A1EA789D57}"/>
                </a:ext>
              </a:extLst>
            </p:cNvPr>
            <p:cNvCxnSpPr>
              <a:cxnSpLocks/>
            </p:cNvCxnSpPr>
            <p:nvPr/>
          </p:nvCxnSpPr>
          <p:spPr>
            <a:xfrm>
              <a:off x="6587885" y="4776748"/>
              <a:ext cx="513" cy="219035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57629BE7-B794-437E-83AD-FA994197B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9931" y="6948899"/>
              <a:ext cx="936172" cy="536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AACF75C1-B1B5-4BE8-B6BA-0F51A1324B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6400389"/>
              <a:ext cx="539357" cy="54851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2187F795-DAE9-41FC-82A8-A8E82D8AF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4829" y="6400389"/>
              <a:ext cx="691585" cy="8429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8BD7D04A-4AEA-4121-8D74-068A0A9D7A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4919146"/>
              <a:ext cx="800408" cy="129190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ED727CA4-5B7C-46BF-9364-5837B29C08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6103" y="6914139"/>
              <a:ext cx="369751" cy="3732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1FC529D2-A185-4138-88F7-C7360D7FCC16}"/>
                </a:ext>
              </a:extLst>
            </p:cNvPr>
            <p:cNvSpPr/>
            <p:nvPr/>
          </p:nvSpPr>
          <p:spPr>
            <a:xfrm>
              <a:off x="3971159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2412FA34-ECB3-49C2-AA68-F57399C618E8}"/>
                </a:ext>
              </a:extLst>
            </p:cNvPr>
            <p:cNvSpPr/>
            <p:nvPr/>
          </p:nvSpPr>
          <p:spPr>
            <a:xfrm>
              <a:off x="4161189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19381CBC-4D66-464E-9D51-7696F219D881}"/>
                </a:ext>
              </a:extLst>
            </p:cNvPr>
            <p:cNvSpPr/>
            <p:nvPr/>
          </p:nvSpPr>
          <p:spPr>
            <a:xfrm>
              <a:off x="7227106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0C82E64-5AB3-49E4-8B2F-99639E133367}"/>
                </a:ext>
              </a:extLst>
            </p:cNvPr>
            <p:cNvSpPr/>
            <p:nvPr/>
          </p:nvSpPr>
          <p:spPr>
            <a:xfrm>
              <a:off x="7416275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: Shape 65">
            <a:extLst>
              <a:ext uri="{FF2B5EF4-FFF2-40B4-BE49-F238E27FC236}">
                <a16:creationId xmlns="" xmlns:a16="http://schemas.microsoft.com/office/drawing/2014/main" id="{9B512F5C-1195-4D37-ABB0-0FE92C5C5C2D}"/>
              </a:ext>
            </a:extLst>
          </p:cNvPr>
          <p:cNvSpPr/>
          <p:nvPr userDrawn="1"/>
        </p:nvSpPr>
        <p:spPr>
          <a:xfrm>
            <a:off x="2286232" y="3709650"/>
            <a:ext cx="979875" cy="370201"/>
          </a:xfrm>
          <a:custGeom>
            <a:avLst/>
            <a:gdLst>
              <a:gd name="connsiteX0" fmla="*/ 637367 w 2720263"/>
              <a:gd name="connsiteY0" fmla="*/ 49869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559262 w 2720263"/>
              <a:gd name="connsiteY0" fmla="*/ 45297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8273"/>
              <a:gd name="connsiteX1" fmla="*/ 363047 w 2720263"/>
              <a:gd name="connsiteY1" fmla="*/ 510125 h 1008273"/>
              <a:gd name="connsiteX2" fmla="*/ 58247 w 2720263"/>
              <a:gd name="connsiteY2" fmla="*/ 599660 h 1008273"/>
              <a:gd name="connsiteX3" fmla="*/ 71582 w 2720263"/>
              <a:gd name="connsiteY3" fmla="*/ 679670 h 1008273"/>
              <a:gd name="connsiteX4" fmla="*/ 281132 w 2720263"/>
              <a:gd name="connsiteY4" fmla="*/ 803495 h 1008273"/>
              <a:gd name="connsiteX5" fmla="*/ 153497 w 2720263"/>
              <a:gd name="connsiteY5" fmla="*/ 816830 h 1008273"/>
              <a:gd name="connsiteX6" fmla="*/ 75392 w 2720263"/>
              <a:gd name="connsiteY6" fmla="*/ 818735 h 1008273"/>
              <a:gd name="connsiteX7" fmla="*/ 8717 w 2720263"/>
              <a:gd name="connsiteY7" fmla="*/ 875885 h 1008273"/>
              <a:gd name="connsiteX8" fmla="*/ 4907 w 2720263"/>
              <a:gd name="connsiteY8" fmla="*/ 957800 h 1008273"/>
              <a:gd name="connsiteX9" fmla="*/ 46817 w 2720263"/>
              <a:gd name="connsiteY9" fmla="*/ 963515 h 1008273"/>
              <a:gd name="connsiteX10" fmla="*/ 439247 w 2720263"/>
              <a:gd name="connsiteY10" fmla="*/ 963515 h 1008273"/>
              <a:gd name="connsiteX11" fmla="*/ 530687 w 2720263"/>
              <a:gd name="connsiteY11" fmla="*/ 953990 h 1008273"/>
              <a:gd name="connsiteX12" fmla="*/ 538307 w 2720263"/>
              <a:gd name="connsiteY12" fmla="*/ 902555 h 1008273"/>
              <a:gd name="connsiteX13" fmla="*/ 616412 w 2720263"/>
              <a:gd name="connsiteY13" fmla="*/ 927320 h 1008273"/>
              <a:gd name="connsiteX14" fmla="*/ 856442 w 2720263"/>
              <a:gd name="connsiteY14" fmla="*/ 944465 h 1008273"/>
              <a:gd name="connsiteX15" fmla="*/ 1424132 w 2720263"/>
              <a:gd name="connsiteY15" fmla="*/ 1007330 h 1008273"/>
              <a:gd name="connsiteX16" fmla="*/ 2028017 w 2720263"/>
              <a:gd name="connsiteY16" fmla="*/ 978755 h 1008273"/>
              <a:gd name="connsiteX17" fmla="*/ 2134697 w 2720263"/>
              <a:gd name="connsiteY17" fmla="*/ 931130 h 1008273"/>
              <a:gd name="connsiteX18" fmla="*/ 2148032 w 2720263"/>
              <a:gd name="connsiteY18" fmla="*/ 733010 h 1008273"/>
              <a:gd name="connsiteX19" fmla="*/ 2254712 w 2720263"/>
              <a:gd name="connsiteY19" fmla="*/ 715865 h 1008273"/>
              <a:gd name="connsiteX20" fmla="*/ 2622377 w 2720263"/>
              <a:gd name="connsiteY20" fmla="*/ 710150 h 1008273"/>
              <a:gd name="connsiteX21" fmla="*/ 2704292 w 2720263"/>
              <a:gd name="connsiteY21" fmla="*/ 710150 h 1008273"/>
              <a:gd name="connsiteX22" fmla="*/ 2719532 w 2720263"/>
              <a:gd name="connsiteY22" fmla="*/ 670145 h 1008273"/>
              <a:gd name="connsiteX23" fmla="*/ 2717627 w 2720263"/>
              <a:gd name="connsiteY23" fmla="*/ 432020 h 1008273"/>
              <a:gd name="connsiteX24" fmla="*/ 2715722 w 2720263"/>
              <a:gd name="connsiteY24" fmla="*/ 123410 h 1008273"/>
              <a:gd name="connsiteX25" fmla="*/ 2704292 w 2720263"/>
              <a:gd name="connsiteY25" fmla="*/ 28160 h 1008273"/>
              <a:gd name="connsiteX26" fmla="*/ 2610947 w 2720263"/>
              <a:gd name="connsiteY26" fmla="*/ 52925 h 1008273"/>
              <a:gd name="connsiteX27" fmla="*/ 2603327 w 2720263"/>
              <a:gd name="connsiteY27" fmla="*/ 3395 h 1008273"/>
              <a:gd name="connsiteX28" fmla="*/ 2407112 w 2720263"/>
              <a:gd name="connsiteY28" fmla="*/ 5300 h 1008273"/>
              <a:gd name="connsiteX29" fmla="*/ 2210897 w 2720263"/>
              <a:gd name="connsiteY29" fmla="*/ 12920 h 1008273"/>
              <a:gd name="connsiteX30" fmla="*/ 1988012 w 2720263"/>
              <a:gd name="connsiteY30" fmla="*/ 77690 h 1008273"/>
              <a:gd name="connsiteX31" fmla="*/ 1949912 w 2720263"/>
              <a:gd name="connsiteY31" fmla="*/ 226280 h 1008273"/>
              <a:gd name="connsiteX32" fmla="*/ 1955627 w 2720263"/>
              <a:gd name="connsiteY32" fmla="*/ 733010 h 1008273"/>
              <a:gd name="connsiteX33" fmla="*/ 1839422 w 2720263"/>
              <a:gd name="connsiteY33" fmla="*/ 750155 h 1008273"/>
              <a:gd name="connsiteX34" fmla="*/ 1376507 w 2720263"/>
              <a:gd name="connsiteY34" fmla="*/ 632045 h 1008273"/>
              <a:gd name="connsiteX35" fmla="*/ 1001222 w 2720263"/>
              <a:gd name="connsiteY35" fmla="*/ 494885 h 1008273"/>
              <a:gd name="connsiteX36" fmla="*/ 888827 w 2720263"/>
              <a:gd name="connsiteY36" fmla="*/ 485360 h 1008273"/>
              <a:gd name="connsiteX0" fmla="*/ 892637 w 2720263"/>
              <a:gd name="connsiteY0" fmla="*/ 489170 h 990560"/>
              <a:gd name="connsiteX1" fmla="*/ 363047 w 2720263"/>
              <a:gd name="connsiteY1" fmla="*/ 510125 h 990560"/>
              <a:gd name="connsiteX2" fmla="*/ 58247 w 2720263"/>
              <a:gd name="connsiteY2" fmla="*/ 599660 h 990560"/>
              <a:gd name="connsiteX3" fmla="*/ 71582 w 2720263"/>
              <a:gd name="connsiteY3" fmla="*/ 679670 h 990560"/>
              <a:gd name="connsiteX4" fmla="*/ 281132 w 2720263"/>
              <a:gd name="connsiteY4" fmla="*/ 803495 h 990560"/>
              <a:gd name="connsiteX5" fmla="*/ 153497 w 2720263"/>
              <a:gd name="connsiteY5" fmla="*/ 816830 h 990560"/>
              <a:gd name="connsiteX6" fmla="*/ 75392 w 2720263"/>
              <a:gd name="connsiteY6" fmla="*/ 818735 h 990560"/>
              <a:gd name="connsiteX7" fmla="*/ 8717 w 2720263"/>
              <a:gd name="connsiteY7" fmla="*/ 875885 h 990560"/>
              <a:gd name="connsiteX8" fmla="*/ 4907 w 2720263"/>
              <a:gd name="connsiteY8" fmla="*/ 957800 h 990560"/>
              <a:gd name="connsiteX9" fmla="*/ 46817 w 2720263"/>
              <a:gd name="connsiteY9" fmla="*/ 963515 h 990560"/>
              <a:gd name="connsiteX10" fmla="*/ 439247 w 2720263"/>
              <a:gd name="connsiteY10" fmla="*/ 963515 h 990560"/>
              <a:gd name="connsiteX11" fmla="*/ 530687 w 2720263"/>
              <a:gd name="connsiteY11" fmla="*/ 953990 h 990560"/>
              <a:gd name="connsiteX12" fmla="*/ 538307 w 2720263"/>
              <a:gd name="connsiteY12" fmla="*/ 902555 h 990560"/>
              <a:gd name="connsiteX13" fmla="*/ 616412 w 2720263"/>
              <a:gd name="connsiteY13" fmla="*/ 927320 h 990560"/>
              <a:gd name="connsiteX14" fmla="*/ 856442 w 2720263"/>
              <a:gd name="connsiteY14" fmla="*/ 944465 h 990560"/>
              <a:gd name="connsiteX15" fmla="*/ 1420322 w 2720263"/>
              <a:gd name="connsiteY15" fmla="*/ 988280 h 990560"/>
              <a:gd name="connsiteX16" fmla="*/ 2028017 w 2720263"/>
              <a:gd name="connsiteY16" fmla="*/ 978755 h 990560"/>
              <a:gd name="connsiteX17" fmla="*/ 2134697 w 2720263"/>
              <a:gd name="connsiteY17" fmla="*/ 931130 h 990560"/>
              <a:gd name="connsiteX18" fmla="*/ 2148032 w 2720263"/>
              <a:gd name="connsiteY18" fmla="*/ 733010 h 990560"/>
              <a:gd name="connsiteX19" fmla="*/ 2254712 w 2720263"/>
              <a:gd name="connsiteY19" fmla="*/ 715865 h 990560"/>
              <a:gd name="connsiteX20" fmla="*/ 2622377 w 2720263"/>
              <a:gd name="connsiteY20" fmla="*/ 710150 h 990560"/>
              <a:gd name="connsiteX21" fmla="*/ 2704292 w 2720263"/>
              <a:gd name="connsiteY21" fmla="*/ 710150 h 990560"/>
              <a:gd name="connsiteX22" fmla="*/ 2719532 w 2720263"/>
              <a:gd name="connsiteY22" fmla="*/ 670145 h 990560"/>
              <a:gd name="connsiteX23" fmla="*/ 2717627 w 2720263"/>
              <a:gd name="connsiteY23" fmla="*/ 432020 h 990560"/>
              <a:gd name="connsiteX24" fmla="*/ 2715722 w 2720263"/>
              <a:gd name="connsiteY24" fmla="*/ 123410 h 990560"/>
              <a:gd name="connsiteX25" fmla="*/ 2704292 w 2720263"/>
              <a:gd name="connsiteY25" fmla="*/ 28160 h 990560"/>
              <a:gd name="connsiteX26" fmla="*/ 2610947 w 2720263"/>
              <a:gd name="connsiteY26" fmla="*/ 52925 h 990560"/>
              <a:gd name="connsiteX27" fmla="*/ 2603327 w 2720263"/>
              <a:gd name="connsiteY27" fmla="*/ 3395 h 990560"/>
              <a:gd name="connsiteX28" fmla="*/ 2407112 w 2720263"/>
              <a:gd name="connsiteY28" fmla="*/ 5300 h 990560"/>
              <a:gd name="connsiteX29" fmla="*/ 2210897 w 2720263"/>
              <a:gd name="connsiteY29" fmla="*/ 12920 h 990560"/>
              <a:gd name="connsiteX30" fmla="*/ 1988012 w 2720263"/>
              <a:gd name="connsiteY30" fmla="*/ 77690 h 990560"/>
              <a:gd name="connsiteX31" fmla="*/ 1949912 w 2720263"/>
              <a:gd name="connsiteY31" fmla="*/ 226280 h 990560"/>
              <a:gd name="connsiteX32" fmla="*/ 1955627 w 2720263"/>
              <a:gd name="connsiteY32" fmla="*/ 733010 h 990560"/>
              <a:gd name="connsiteX33" fmla="*/ 1839422 w 2720263"/>
              <a:gd name="connsiteY33" fmla="*/ 750155 h 990560"/>
              <a:gd name="connsiteX34" fmla="*/ 1376507 w 2720263"/>
              <a:gd name="connsiteY34" fmla="*/ 632045 h 990560"/>
              <a:gd name="connsiteX35" fmla="*/ 1001222 w 2720263"/>
              <a:gd name="connsiteY35" fmla="*/ 494885 h 990560"/>
              <a:gd name="connsiteX36" fmla="*/ 888827 w 2720263"/>
              <a:gd name="connsiteY36" fmla="*/ 485360 h 990560"/>
              <a:gd name="connsiteX0" fmla="*/ 892637 w 2724293"/>
              <a:gd name="connsiteY0" fmla="*/ 489170 h 990560"/>
              <a:gd name="connsiteX1" fmla="*/ 363047 w 2724293"/>
              <a:gd name="connsiteY1" fmla="*/ 510125 h 990560"/>
              <a:gd name="connsiteX2" fmla="*/ 58247 w 2724293"/>
              <a:gd name="connsiteY2" fmla="*/ 599660 h 990560"/>
              <a:gd name="connsiteX3" fmla="*/ 71582 w 2724293"/>
              <a:gd name="connsiteY3" fmla="*/ 679670 h 990560"/>
              <a:gd name="connsiteX4" fmla="*/ 281132 w 2724293"/>
              <a:gd name="connsiteY4" fmla="*/ 803495 h 990560"/>
              <a:gd name="connsiteX5" fmla="*/ 153497 w 2724293"/>
              <a:gd name="connsiteY5" fmla="*/ 816830 h 990560"/>
              <a:gd name="connsiteX6" fmla="*/ 75392 w 2724293"/>
              <a:gd name="connsiteY6" fmla="*/ 818735 h 990560"/>
              <a:gd name="connsiteX7" fmla="*/ 8717 w 2724293"/>
              <a:gd name="connsiteY7" fmla="*/ 875885 h 990560"/>
              <a:gd name="connsiteX8" fmla="*/ 4907 w 2724293"/>
              <a:gd name="connsiteY8" fmla="*/ 957800 h 990560"/>
              <a:gd name="connsiteX9" fmla="*/ 46817 w 2724293"/>
              <a:gd name="connsiteY9" fmla="*/ 963515 h 990560"/>
              <a:gd name="connsiteX10" fmla="*/ 439247 w 2724293"/>
              <a:gd name="connsiteY10" fmla="*/ 963515 h 990560"/>
              <a:gd name="connsiteX11" fmla="*/ 530687 w 2724293"/>
              <a:gd name="connsiteY11" fmla="*/ 953990 h 990560"/>
              <a:gd name="connsiteX12" fmla="*/ 538307 w 2724293"/>
              <a:gd name="connsiteY12" fmla="*/ 902555 h 990560"/>
              <a:gd name="connsiteX13" fmla="*/ 616412 w 2724293"/>
              <a:gd name="connsiteY13" fmla="*/ 927320 h 990560"/>
              <a:gd name="connsiteX14" fmla="*/ 856442 w 2724293"/>
              <a:gd name="connsiteY14" fmla="*/ 944465 h 990560"/>
              <a:gd name="connsiteX15" fmla="*/ 1420322 w 2724293"/>
              <a:gd name="connsiteY15" fmla="*/ 988280 h 990560"/>
              <a:gd name="connsiteX16" fmla="*/ 2028017 w 2724293"/>
              <a:gd name="connsiteY16" fmla="*/ 978755 h 990560"/>
              <a:gd name="connsiteX17" fmla="*/ 2134697 w 2724293"/>
              <a:gd name="connsiteY17" fmla="*/ 931130 h 990560"/>
              <a:gd name="connsiteX18" fmla="*/ 2148032 w 2724293"/>
              <a:gd name="connsiteY18" fmla="*/ 733010 h 990560"/>
              <a:gd name="connsiteX19" fmla="*/ 2254712 w 2724293"/>
              <a:gd name="connsiteY19" fmla="*/ 715865 h 990560"/>
              <a:gd name="connsiteX20" fmla="*/ 2509982 w 2724293"/>
              <a:gd name="connsiteY20" fmla="*/ 713960 h 990560"/>
              <a:gd name="connsiteX21" fmla="*/ 2704292 w 2724293"/>
              <a:gd name="connsiteY21" fmla="*/ 710150 h 990560"/>
              <a:gd name="connsiteX22" fmla="*/ 2719532 w 2724293"/>
              <a:gd name="connsiteY22" fmla="*/ 670145 h 990560"/>
              <a:gd name="connsiteX23" fmla="*/ 2717627 w 2724293"/>
              <a:gd name="connsiteY23" fmla="*/ 432020 h 990560"/>
              <a:gd name="connsiteX24" fmla="*/ 2715722 w 2724293"/>
              <a:gd name="connsiteY24" fmla="*/ 123410 h 990560"/>
              <a:gd name="connsiteX25" fmla="*/ 2704292 w 2724293"/>
              <a:gd name="connsiteY25" fmla="*/ 28160 h 990560"/>
              <a:gd name="connsiteX26" fmla="*/ 2610947 w 2724293"/>
              <a:gd name="connsiteY26" fmla="*/ 52925 h 990560"/>
              <a:gd name="connsiteX27" fmla="*/ 2603327 w 2724293"/>
              <a:gd name="connsiteY27" fmla="*/ 3395 h 990560"/>
              <a:gd name="connsiteX28" fmla="*/ 2407112 w 2724293"/>
              <a:gd name="connsiteY28" fmla="*/ 5300 h 990560"/>
              <a:gd name="connsiteX29" fmla="*/ 2210897 w 2724293"/>
              <a:gd name="connsiteY29" fmla="*/ 12920 h 990560"/>
              <a:gd name="connsiteX30" fmla="*/ 1988012 w 2724293"/>
              <a:gd name="connsiteY30" fmla="*/ 77690 h 990560"/>
              <a:gd name="connsiteX31" fmla="*/ 1949912 w 2724293"/>
              <a:gd name="connsiteY31" fmla="*/ 226280 h 990560"/>
              <a:gd name="connsiteX32" fmla="*/ 1955627 w 2724293"/>
              <a:gd name="connsiteY32" fmla="*/ 733010 h 990560"/>
              <a:gd name="connsiteX33" fmla="*/ 1839422 w 2724293"/>
              <a:gd name="connsiteY33" fmla="*/ 750155 h 990560"/>
              <a:gd name="connsiteX34" fmla="*/ 1376507 w 2724293"/>
              <a:gd name="connsiteY34" fmla="*/ 632045 h 990560"/>
              <a:gd name="connsiteX35" fmla="*/ 1001222 w 2724293"/>
              <a:gd name="connsiteY35" fmla="*/ 494885 h 990560"/>
              <a:gd name="connsiteX36" fmla="*/ 888827 w 2724293"/>
              <a:gd name="connsiteY36" fmla="*/ 485360 h 990560"/>
              <a:gd name="connsiteX0" fmla="*/ 892637 w 2727379"/>
              <a:gd name="connsiteY0" fmla="*/ 489170 h 990560"/>
              <a:gd name="connsiteX1" fmla="*/ 363047 w 2727379"/>
              <a:gd name="connsiteY1" fmla="*/ 510125 h 990560"/>
              <a:gd name="connsiteX2" fmla="*/ 58247 w 2727379"/>
              <a:gd name="connsiteY2" fmla="*/ 599660 h 990560"/>
              <a:gd name="connsiteX3" fmla="*/ 71582 w 2727379"/>
              <a:gd name="connsiteY3" fmla="*/ 679670 h 990560"/>
              <a:gd name="connsiteX4" fmla="*/ 281132 w 2727379"/>
              <a:gd name="connsiteY4" fmla="*/ 803495 h 990560"/>
              <a:gd name="connsiteX5" fmla="*/ 153497 w 2727379"/>
              <a:gd name="connsiteY5" fmla="*/ 816830 h 990560"/>
              <a:gd name="connsiteX6" fmla="*/ 75392 w 2727379"/>
              <a:gd name="connsiteY6" fmla="*/ 818735 h 990560"/>
              <a:gd name="connsiteX7" fmla="*/ 8717 w 2727379"/>
              <a:gd name="connsiteY7" fmla="*/ 875885 h 990560"/>
              <a:gd name="connsiteX8" fmla="*/ 4907 w 2727379"/>
              <a:gd name="connsiteY8" fmla="*/ 957800 h 990560"/>
              <a:gd name="connsiteX9" fmla="*/ 46817 w 2727379"/>
              <a:gd name="connsiteY9" fmla="*/ 963515 h 990560"/>
              <a:gd name="connsiteX10" fmla="*/ 439247 w 2727379"/>
              <a:gd name="connsiteY10" fmla="*/ 963515 h 990560"/>
              <a:gd name="connsiteX11" fmla="*/ 530687 w 2727379"/>
              <a:gd name="connsiteY11" fmla="*/ 953990 h 990560"/>
              <a:gd name="connsiteX12" fmla="*/ 538307 w 2727379"/>
              <a:gd name="connsiteY12" fmla="*/ 902555 h 990560"/>
              <a:gd name="connsiteX13" fmla="*/ 616412 w 2727379"/>
              <a:gd name="connsiteY13" fmla="*/ 927320 h 990560"/>
              <a:gd name="connsiteX14" fmla="*/ 856442 w 2727379"/>
              <a:gd name="connsiteY14" fmla="*/ 944465 h 990560"/>
              <a:gd name="connsiteX15" fmla="*/ 1420322 w 2727379"/>
              <a:gd name="connsiteY15" fmla="*/ 988280 h 990560"/>
              <a:gd name="connsiteX16" fmla="*/ 2028017 w 2727379"/>
              <a:gd name="connsiteY16" fmla="*/ 978755 h 990560"/>
              <a:gd name="connsiteX17" fmla="*/ 2134697 w 2727379"/>
              <a:gd name="connsiteY17" fmla="*/ 931130 h 990560"/>
              <a:gd name="connsiteX18" fmla="*/ 2148032 w 2727379"/>
              <a:gd name="connsiteY18" fmla="*/ 733010 h 990560"/>
              <a:gd name="connsiteX19" fmla="*/ 2254712 w 2727379"/>
              <a:gd name="connsiteY19" fmla="*/ 715865 h 990560"/>
              <a:gd name="connsiteX20" fmla="*/ 2509982 w 2727379"/>
              <a:gd name="connsiteY20" fmla="*/ 713960 h 990560"/>
              <a:gd name="connsiteX21" fmla="*/ 2607137 w 2727379"/>
              <a:gd name="connsiteY21" fmla="*/ 710150 h 990560"/>
              <a:gd name="connsiteX22" fmla="*/ 2719532 w 2727379"/>
              <a:gd name="connsiteY22" fmla="*/ 670145 h 990560"/>
              <a:gd name="connsiteX23" fmla="*/ 2717627 w 2727379"/>
              <a:gd name="connsiteY23" fmla="*/ 432020 h 990560"/>
              <a:gd name="connsiteX24" fmla="*/ 2715722 w 2727379"/>
              <a:gd name="connsiteY24" fmla="*/ 123410 h 990560"/>
              <a:gd name="connsiteX25" fmla="*/ 2704292 w 2727379"/>
              <a:gd name="connsiteY25" fmla="*/ 28160 h 990560"/>
              <a:gd name="connsiteX26" fmla="*/ 2610947 w 2727379"/>
              <a:gd name="connsiteY26" fmla="*/ 52925 h 990560"/>
              <a:gd name="connsiteX27" fmla="*/ 2603327 w 2727379"/>
              <a:gd name="connsiteY27" fmla="*/ 3395 h 990560"/>
              <a:gd name="connsiteX28" fmla="*/ 2407112 w 2727379"/>
              <a:gd name="connsiteY28" fmla="*/ 5300 h 990560"/>
              <a:gd name="connsiteX29" fmla="*/ 2210897 w 2727379"/>
              <a:gd name="connsiteY29" fmla="*/ 12920 h 990560"/>
              <a:gd name="connsiteX30" fmla="*/ 1988012 w 2727379"/>
              <a:gd name="connsiteY30" fmla="*/ 77690 h 990560"/>
              <a:gd name="connsiteX31" fmla="*/ 1949912 w 2727379"/>
              <a:gd name="connsiteY31" fmla="*/ 226280 h 990560"/>
              <a:gd name="connsiteX32" fmla="*/ 1955627 w 2727379"/>
              <a:gd name="connsiteY32" fmla="*/ 733010 h 990560"/>
              <a:gd name="connsiteX33" fmla="*/ 1839422 w 2727379"/>
              <a:gd name="connsiteY33" fmla="*/ 750155 h 990560"/>
              <a:gd name="connsiteX34" fmla="*/ 1376507 w 2727379"/>
              <a:gd name="connsiteY34" fmla="*/ 632045 h 990560"/>
              <a:gd name="connsiteX35" fmla="*/ 1001222 w 2727379"/>
              <a:gd name="connsiteY35" fmla="*/ 494885 h 990560"/>
              <a:gd name="connsiteX36" fmla="*/ 888827 w 2727379"/>
              <a:gd name="connsiteY36" fmla="*/ 485360 h 990560"/>
              <a:gd name="connsiteX0" fmla="*/ 892637 w 2724400"/>
              <a:gd name="connsiteY0" fmla="*/ 489170 h 990560"/>
              <a:gd name="connsiteX1" fmla="*/ 363047 w 2724400"/>
              <a:gd name="connsiteY1" fmla="*/ 510125 h 990560"/>
              <a:gd name="connsiteX2" fmla="*/ 58247 w 2724400"/>
              <a:gd name="connsiteY2" fmla="*/ 599660 h 990560"/>
              <a:gd name="connsiteX3" fmla="*/ 71582 w 2724400"/>
              <a:gd name="connsiteY3" fmla="*/ 679670 h 990560"/>
              <a:gd name="connsiteX4" fmla="*/ 281132 w 2724400"/>
              <a:gd name="connsiteY4" fmla="*/ 803495 h 990560"/>
              <a:gd name="connsiteX5" fmla="*/ 153497 w 2724400"/>
              <a:gd name="connsiteY5" fmla="*/ 816830 h 990560"/>
              <a:gd name="connsiteX6" fmla="*/ 75392 w 2724400"/>
              <a:gd name="connsiteY6" fmla="*/ 818735 h 990560"/>
              <a:gd name="connsiteX7" fmla="*/ 8717 w 2724400"/>
              <a:gd name="connsiteY7" fmla="*/ 875885 h 990560"/>
              <a:gd name="connsiteX8" fmla="*/ 4907 w 2724400"/>
              <a:gd name="connsiteY8" fmla="*/ 957800 h 990560"/>
              <a:gd name="connsiteX9" fmla="*/ 46817 w 2724400"/>
              <a:gd name="connsiteY9" fmla="*/ 963515 h 990560"/>
              <a:gd name="connsiteX10" fmla="*/ 439247 w 2724400"/>
              <a:gd name="connsiteY10" fmla="*/ 963515 h 990560"/>
              <a:gd name="connsiteX11" fmla="*/ 530687 w 2724400"/>
              <a:gd name="connsiteY11" fmla="*/ 953990 h 990560"/>
              <a:gd name="connsiteX12" fmla="*/ 538307 w 2724400"/>
              <a:gd name="connsiteY12" fmla="*/ 902555 h 990560"/>
              <a:gd name="connsiteX13" fmla="*/ 616412 w 2724400"/>
              <a:gd name="connsiteY13" fmla="*/ 927320 h 990560"/>
              <a:gd name="connsiteX14" fmla="*/ 856442 w 2724400"/>
              <a:gd name="connsiteY14" fmla="*/ 944465 h 990560"/>
              <a:gd name="connsiteX15" fmla="*/ 1420322 w 2724400"/>
              <a:gd name="connsiteY15" fmla="*/ 988280 h 990560"/>
              <a:gd name="connsiteX16" fmla="*/ 2028017 w 2724400"/>
              <a:gd name="connsiteY16" fmla="*/ 978755 h 990560"/>
              <a:gd name="connsiteX17" fmla="*/ 2134697 w 2724400"/>
              <a:gd name="connsiteY17" fmla="*/ 931130 h 990560"/>
              <a:gd name="connsiteX18" fmla="*/ 2148032 w 2724400"/>
              <a:gd name="connsiteY18" fmla="*/ 733010 h 990560"/>
              <a:gd name="connsiteX19" fmla="*/ 2254712 w 2724400"/>
              <a:gd name="connsiteY19" fmla="*/ 715865 h 990560"/>
              <a:gd name="connsiteX20" fmla="*/ 2509982 w 2724400"/>
              <a:gd name="connsiteY20" fmla="*/ 713960 h 990560"/>
              <a:gd name="connsiteX21" fmla="*/ 2607137 w 2724400"/>
              <a:gd name="connsiteY21" fmla="*/ 710150 h 990560"/>
              <a:gd name="connsiteX22" fmla="*/ 2624282 w 2724400"/>
              <a:gd name="connsiteY22" fmla="*/ 611090 h 990560"/>
              <a:gd name="connsiteX23" fmla="*/ 2717627 w 2724400"/>
              <a:gd name="connsiteY23" fmla="*/ 432020 h 990560"/>
              <a:gd name="connsiteX24" fmla="*/ 2715722 w 2724400"/>
              <a:gd name="connsiteY24" fmla="*/ 123410 h 990560"/>
              <a:gd name="connsiteX25" fmla="*/ 2704292 w 2724400"/>
              <a:gd name="connsiteY25" fmla="*/ 28160 h 990560"/>
              <a:gd name="connsiteX26" fmla="*/ 2610947 w 2724400"/>
              <a:gd name="connsiteY26" fmla="*/ 52925 h 990560"/>
              <a:gd name="connsiteX27" fmla="*/ 2603327 w 2724400"/>
              <a:gd name="connsiteY27" fmla="*/ 3395 h 990560"/>
              <a:gd name="connsiteX28" fmla="*/ 2407112 w 2724400"/>
              <a:gd name="connsiteY28" fmla="*/ 5300 h 990560"/>
              <a:gd name="connsiteX29" fmla="*/ 2210897 w 2724400"/>
              <a:gd name="connsiteY29" fmla="*/ 12920 h 990560"/>
              <a:gd name="connsiteX30" fmla="*/ 1988012 w 2724400"/>
              <a:gd name="connsiteY30" fmla="*/ 77690 h 990560"/>
              <a:gd name="connsiteX31" fmla="*/ 1949912 w 2724400"/>
              <a:gd name="connsiteY31" fmla="*/ 226280 h 990560"/>
              <a:gd name="connsiteX32" fmla="*/ 1955627 w 2724400"/>
              <a:gd name="connsiteY32" fmla="*/ 733010 h 990560"/>
              <a:gd name="connsiteX33" fmla="*/ 1839422 w 2724400"/>
              <a:gd name="connsiteY33" fmla="*/ 750155 h 990560"/>
              <a:gd name="connsiteX34" fmla="*/ 1376507 w 2724400"/>
              <a:gd name="connsiteY34" fmla="*/ 632045 h 990560"/>
              <a:gd name="connsiteX35" fmla="*/ 1001222 w 2724400"/>
              <a:gd name="connsiteY35" fmla="*/ 494885 h 990560"/>
              <a:gd name="connsiteX36" fmla="*/ 888827 w 2724400"/>
              <a:gd name="connsiteY36" fmla="*/ 485360 h 990560"/>
              <a:gd name="connsiteX0" fmla="*/ 892637 w 2722730"/>
              <a:gd name="connsiteY0" fmla="*/ 489170 h 990560"/>
              <a:gd name="connsiteX1" fmla="*/ 363047 w 2722730"/>
              <a:gd name="connsiteY1" fmla="*/ 510125 h 990560"/>
              <a:gd name="connsiteX2" fmla="*/ 58247 w 2722730"/>
              <a:gd name="connsiteY2" fmla="*/ 599660 h 990560"/>
              <a:gd name="connsiteX3" fmla="*/ 71582 w 2722730"/>
              <a:gd name="connsiteY3" fmla="*/ 679670 h 990560"/>
              <a:gd name="connsiteX4" fmla="*/ 281132 w 2722730"/>
              <a:gd name="connsiteY4" fmla="*/ 803495 h 990560"/>
              <a:gd name="connsiteX5" fmla="*/ 153497 w 2722730"/>
              <a:gd name="connsiteY5" fmla="*/ 816830 h 990560"/>
              <a:gd name="connsiteX6" fmla="*/ 75392 w 2722730"/>
              <a:gd name="connsiteY6" fmla="*/ 818735 h 990560"/>
              <a:gd name="connsiteX7" fmla="*/ 8717 w 2722730"/>
              <a:gd name="connsiteY7" fmla="*/ 875885 h 990560"/>
              <a:gd name="connsiteX8" fmla="*/ 4907 w 2722730"/>
              <a:gd name="connsiteY8" fmla="*/ 957800 h 990560"/>
              <a:gd name="connsiteX9" fmla="*/ 46817 w 2722730"/>
              <a:gd name="connsiteY9" fmla="*/ 963515 h 990560"/>
              <a:gd name="connsiteX10" fmla="*/ 439247 w 2722730"/>
              <a:gd name="connsiteY10" fmla="*/ 963515 h 990560"/>
              <a:gd name="connsiteX11" fmla="*/ 530687 w 2722730"/>
              <a:gd name="connsiteY11" fmla="*/ 953990 h 990560"/>
              <a:gd name="connsiteX12" fmla="*/ 538307 w 2722730"/>
              <a:gd name="connsiteY12" fmla="*/ 902555 h 990560"/>
              <a:gd name="connsiteX13" fmla="*/ 616412 w 2722730"/>
              <a:gd name="connsiteY13" fmla="*/ 927320 h 990560"/>
              <a:gd name="connsiteX14" fmla="*/ 856442 w 2722730"/>
              <a:gd name="connsiteY14" fmla="*/ 944465 h 990560"/>
              <a:gd name="connsiteX15" fmla="*/ 1420322 w 2722730"/>
              <a:gd name="connsiteY15" fmla="*/ 988280 h 990560"/>
              <a:gd name="connsiteX16" fmla="*/ 2028017 w 2722730"/>
              <a:gd name="connsiteY16" fmla="*/ 978755 h 990560"/>
              <a:gd name="connsiteX17" fmla="*/ 2134697 w 2722730"/>
              <a:gd name="connsiteY17" fmla="*/ 931130 h 990560"/>
              <a:gd name="connsiteX18" fmla="*/ 2148032 w 2722730"/>
              <a:gd name="connsiteY18" fmla="*/ 733010 h 990560"/>
              <a:gd name="connsiteX19" fmla="*/ 2254712 w 2722730"/>
              <a:gd name="connsiteY19" fmla="*/ 715865 h 990560"/>
              <a:gd name="connsiteX20" fmla="*/ 2509982 w 2722730"/>
              <a:gd name="connsiteY20" fmla="*/ 713960 h 990560"/>
              <a:gd name="connsiteX21" fmla="*/ 2607137 w 2722730"/>
              <a:gd name="connsiteY21" fmla="*/ 710150 h 990560"/>
              <a:gd name="connsiteX22" fmla="*/ 2624282 w 2722730"/>
              <a:gd name="connsiteY22" fmla="*/ 611090 h 990560"/>
              <a:gd name="connsiteX23" fmla="*/ 2622377 w 2722730"/>
              <a:gd name="connsiteY23" fmla="*/ 386300 h 990560"/>
              <a:gd name="connsiteX24" fmla="*/ 2715722 w 2722730"/>
              <a:gd name="connsiteY24" fmla="*/ 123410 h 990560"/>
              <a:gd name="connsiteX25" fmla="*/ 2704292 w 2722730"/>
              <a:gd name="connsiteY25" fmla="*/ 28160 h 990560"/>
              <a:gd name="connsiteX26" fmla="*/ 2610947 w 2722730"/>
              <a:gd name="connsiteY26" fmla="*/ 52925 h 990560"/>
              <a:gd name="connsiteX27" fmla="*/ 2603327 w 2722730"/>
              <a:gd name="connsiteY27" fmla="*/ 3395 h 990560"/>
              <a:gd name="connsiteX28" fmla="*/ 2407112 w 2722730"/>
              <a:gd name="connsiteY28" fmla="*/ 5300 h 990560"/>
              <a:gd name="connsiteX29" fmla="*/ 2210897 w 2722730"/>
              <a:gd name="connsiteY29" fmla="*/ 12920 h 990560"/>
              <a:gd name="connsiteX30" fmla="*/ 1988012 w 2722730"/>
              <a:gd name="connsiteY30" fmla="*/ 77690 h 990560"/>
              <a:gd name="connsiteX31" fmla="*/ 1949912 w 2722730"/>
              <a:gd name="connsiteY31" fmla="*/ 226280 h 990560"/>
              <a:gd name="connsiteX32" fmla="*/ 1955627 w 2722730"/>
              <a:gd name="connsiteY32" fmla="*/ 733010 h 990560"/>
              <a:gd name="connsiteX33" fmla="*/ 1839422 w 2722730"/>
              <a:gd name="connsiteY33" fmla="*/ 750155 h 990560"/>
              <a:gd name="connsiteX34" fmla="*/ 1376507 w 2722730"/>
              <a:gd name="connsiteY34" fmla="*/ 632045 h 990560"/>
              <a:gd name="connsiteX35" fmla="*/ 1001222 w 2722730"/>
              <a:gd name="connsiteY35" fmla="*/ 494885 h 990560"/>
              <a:gd name="connsiteX36" fmla="*/ 888827 w 2722730"/>
              <a:gd name="connsiteY36" fmla="*/ 485360 h 990560"/>
              <a:gd name="connsiteX0" fmla="*/ 892637 w 2704300"/>
              <a:gd name="connsiteY0" fmla="*/ 489170 h 990560"/>
              <a:gd name="connsiteX1" fmla="*/ 363047 w 2704300"/>
              <a:gd name="connsiteY1" fmla="*/ 510125 h 990560"/>
              <a:gd name="connsiteX2" fmla="*/ 58247 w 2704300"/>
              <a:gd name="connsiteY2" fmla="*/ 599660 h 990560"/>
              <a:gd name="connsiteX3" fmla="*/ 71582 w 2704300"/>
              <a:gd name="connsiteY3" fmla="*/ 679670 h 990560"/>
              <a:gd name="connsiteX4" fmla="*/ 281132 w 2704300"/>
              <a:gd name="connsiteY4" fmla="*/ 803495 h 990560"/>
              <a:gd name="connsiteX5" fmla="*/ 153497 w 2704300"/>
              <a:gd name="connsiteY5" fmla="*/ 816830 h 990560"/>
              <a:gd name="connsiteX6" fmla="*/ 75392 w 2704300"/>
              <a:gd name="connsiteY6" fmla="*/ 818735 h 990560"/>
              <a:gd name="connsiteX7" fmla="*/ 8717 w 2704300"/>
              <a:gd name="connsiteY7" fmla="*/ 875885 h 990560"/>
              <a:gd name="connsiteX8" fmla="*/ 4907 w 2704300"/>
              <a:gd name="connsiteY8" fmla="*/ 957800 h 990560"/>
              <a:gd name="connsiteX9" fmla="*/ 46817 w 2704300"/>
              <a:gd name="connsiteY9" fmla="*/ 963515 h 990560"/>
              <a:gd name="connsiteX10" fmla="*/ 439247 w 2704300"/>
              <a:gd name="connsiteY10" fmla="*/ 963515 h 990560"/>
              <a:gd name="connsiteX11" fmla="*/ 530687 w 2704300"/>
              <a:gd name="connsiteY11" fmla="*/ 953990 h 990560"/>
              <a:gd name="connsiteX12" fmla="*/ 538307 w 2704300"/>
              <a:gd name="connsiteY12" fmla="*/ 902555 h 990560"/>
              <a:gd name="connsiteX13" fmla="*/ 616412 w 2704300"/>
              <a:gd name="connsiteY13" fmla="*/ 927320 h 990560"/>
              <a:gd name="connsiteX14" fmla="*/ 856442 w 2704300"/>
              <a:gd name="connsiteY14" fmla="*/ 944465 h 990560"/>
              <a:gd name="connsiteX15" fmla="*/ 1420322 w 2704300"/>
              <a:gd name="connsiteY15" fmla="*/ 988280 h 990560"/>
              <a:gd name="connsiteX16" fmla="*/ 2028017 w 2704300"/>
              <a:gd name="connsiteY16" fmla="*/ 978755 h 990560"/>
              <a:gd name="connsiteX17" fmla="*/ 2134697 w 2704300"/>
              <a:gd name="connsiteY17" fmla="*/ 931130 h 990560"/>
              <a:gd name="connsiteX18" fmla="*/ 2148032 w 2704300"/>
              <a:gd name="connsiteY18" fmla="*/ 733010 h 990560"/>
              <a:gd name="connsiteX19" fmla="*/ 2254712 w 2704300"/>
              <a:gd name="connsiteY19" fmla="*/ 715865 h 990560"/>
              <a:gd name="connsiteX20" fmla="*/ 2509982 w 2704300"/>
              <a:gd name="connsiteY20" fmla="*/ 713960 h 990560"/>
              <a:gd name="connsiteX21" fmla="*/ 2607137 w 2704300"/>
              <a:gd name="connsiteY21" fmla="*/ 710150 h 990560"/>
              <a:gd name="connsiteX22" fmla="*/ 2624282 w 2704300"/>
              <a:gd name="connsiteY22" fmla="*/ 611090 h 990560"/>
              <a:gd name="connsiteX23" fmla="*/ 2622377 w 2704300"/>
              <a:gd name="connsiteY23" fmla="*/ 386300 h 990560"/>
              <a:gd name="connsiteX24" fmla="*/ 2616662 w 2704300"/>
              <a:gd name="connsiteY24" fmla="*/ 121505 h 990560"/>
              <a:gd name="connsiteX25" fmla="*/ 2704292 w 2704300"/>
              <a:gd name="connsiteY25" fmla="*/ 28160 h 990560"/>
              <a:gd name="connsiteX26" fmla="*/ 2610947 w 2704300"/>
              <a:gd name="connsiteY26" fmla="*/ 52925 h 990560"/>
              <a:gd name="connsiteX27" fmla="*/ 2603327 w 2704300"/>
              <a:gd name="connsiteY27" fmla="*/ 3395 h 990560"/>
              <a:gd name="connsiteX28" fmla="*/ 2407112 w 2704300"/>
              <a:gd name="connsiteY28" fmla="*/ 5300 h 990560"/>
              <a:gd name="connsiteX29" fmla="*/ 2210897 w 2704300"/>
              <a:gd name="connsiteY29" fmla="*/ 12920 h 990560"/>
              <a:gd name="connsiteX30" fmla="*/ 1988012 w 2704300"/>
              <a:gd name="connsiteY30" fmla="*/ 77690 h 990560"/>
              <a:gd name="connsiteX31" fmla="*/ 1949912 w 2704300"/>
              <a:gd name="connsiteY31" fmla="*/ 226280 h 990560"/>
              <a:gd name="connsiteX32" fmla="*/ 1955627 w 2704300"/>
              <a:gd name="connsiteY32" fmla="*/ 733010 h 990560"/>
              <a:gd name="connsiteX33" fmla="*/ 1839422 w 2704300"/>
              <a:gd name="connsiteY33" fmla="*/ 750155 h 990560"/>
              <a:gd name="connsiteX34" fmla="*/ 1376507 w 2704300"/>
              <a:gd name="connsiteY34" fmla="*/ 632045 h 990560"/>
              <a:gd name="connsiteX35" fmla="*/ 1001222 w 2704300"/>
              <a:gd name="connsiteY35" fmla="*/ 494885 h 990560"/>
              <a:gd name="connsiteX36" fmla="*/ 888827 w 2704300"/>
              <a:gd name="connsiteY36" fmla="*/ 485360 h 990560"/>
              <a:gd name="connsiteX0" fmla="*/ 892637 w 2628148"/>
              <a:gd name="connsiteY0" fmla="*/ 489170 h 990560"/>
              <a:gd name="connsiteX1" fmla="*/ 363047 w 2628148"/>
              <a:gd name="connsiteY1" fmla="*/ 510125 h 990560"/>
              <a:gd name="connsiteX2" fmla="*/ 58247 w 2628148"/>
              <a:gd name="connsiteY2" fmla="*/ 599660 h 990560"/>
              <a:gd name="connsiteX3" fmla="*/ 71582 w 2628148"/>
              <a:gd name="connsiteY3" fmla="*/ 679670 h 990560"/>
              <a:gd name="connsiteX4" fmla="*/ 281132 w 2628148"/>
              <a:gd name="connsiteY4" fmla="*/ 803495 h 990560"/>
              <a:gd name="connsiteX5" fmla="*/ 153497 w 2628148"/>
              <a:gd name="connsiteY5" fmla="*/ 816830 h 990560"/>
              <a:gd name="connsiteX6" fmla="*/ 75392 w 2628148"/>
              <a:gd name="connsiteY6" fmla="*/ 818735 h 990560"/>
              <a:gd name="connsiteX7" fmla="*/ 8717 w 2628148"/>
              <a:gd name="connsiteY7" fmla="*/ 875885 h 990560"/>
              <a:gd name="connsiteX8" fmla="*/ 4907 w 2628148"/>
              <a:gd name="connsiteY8" fmla="*/ 957800 h 990560"/>
              <a:gd name="connsiteX9" fmla="*/ 46817 w 2628148"/>
              <a:gd name="connsiteY9" fmla="*/ 963515 h 990560"/>
              <a:gd name="connsiteX10" fmla="*/ 439247 w 2628148"/>
              <a:gd name="connsiteY10" fmla="*/ 963515 h 990560"/>
              <a:gd name="connsiteX11" fmla="*/ 530687 w 2628148"/>
              <a:gd name="connsiteY11" fmla="*/ 953990 h 990560"/>
              <a:gd name="connsiteX12" fmla="*/ 538307 w 2628148"/>
              <a:gd name="connsiteY12" fmla="*/ 902555 h 990560"/>
              <a:gd name="connsiteX13" fmla="*/ 616412 w 2628148"/>
              <a:gd name="connsiteY13" fmla="*/ 927320 h 990560"/>
              <a:gd name="connsiteX14" fmla="*/ 856442 w 2628148"/>
              <a:gd name="connsiteY14" fmla="*/ 944465 h 990560"/>
              <a:gd name="connsiteX15" fmla="*/ 1420322 w 2628148"/>
              <a:gd name="connsiteY15" fmla="*/ 988280 h 990560"/>
              <a:gd name="connsiteX16" fmla="*/ 2028017 w 2628148"/>
              <a:gd name="connsiteY16" fmla="*/ 978755 h 990560"/>
              <a:gd name="connsiteX17" fmla="*/ 2134697 w 2628148"/>
              <a:gd name="connsiteY17" fmla="*/ 931130 h 990560"/>
              <a:gd name="connsiteX18" fmla="*/ 2148032 w 2628148"/>
              <a:gd name="connsiteY18" fmla="*/ 733010 h 990560"/>
              <a:gd name="connsiteX19" fmla="*/ 2254712 w 2628148"/>
              <a:gd name="connsiteY19" fmla="*/ 715865 h 990560"/>
              <a:gd name="connsiteX20" fmla="*/ 2509982 w 2628148"/>
              <a:gd name="connsiteY20" fmla="*/ 713960 h 990560"/>
              <a:gd name="connsiteX21" fmla="*/ 2607137 w 2628148"/>
              <a:gd name="connsiteY21" fmla="*/ 710150 h 990560"/>
              <a:gd name="connsiteX22" fmla="*/ 2624282 w 2628148"/>
              <a:gd name="connsiteY22" fmla="*/ 611090 h 990560"/>
              <a:gd name="connsiteX23" fmla="*/ 2622377 w 2628148"/>
              <a:gd name="connsiteY23" fmla="*/ 386300 h 990560"/>
              <a:gd name="connsiteX24" fmla="*/ 2616662 w 2628148"/>
              <a:gd name="connsiteY24" fmla="*/ 121505 h 990560"/>
              <a:gd name="connsiteX25" fmla="*/ 2628092 w 2628148"/>
              <a:gd name="connsiteY25" fmla="*/ 49115 h 990560"/>
              <a:gd name="connsiteX26" fmla="*/ 2610947 w 2628148"/>
              <a:gd name="connsiteY26" fmla="*/ 52925 h 990560"/>
              <a:gd name="connsiteX27" fmla="*/ 2603327 w 2628148"/>
              <a:gd name="connsiteY27" fmla="*/ 3395 h 990560"/>
              <a:gd name="connsiteX28" fmla="*/ 2407112 w 2628148"/>
              <a:gd name="connsiteY28" fmla="*/ 5300 h 990560"/>
              <a:gd name="connsiteX29" fmla="*/ 2210897 w 2628148"/>
              <a:gd name="connsiteY29" fmla="*/ 12920 h 990560"/>
              <a:gd name="connsiteX30" fmla="*/ 1988012 w 2628148"/>
              <a:gd name="connsiteY30" fmla="*/ 77690 h 990560"/>
              <a:gd name="connsiteX31" fmla="*/ 1949912 w 2628148"/>
              <a:gd name="connsiteY31" fmla="*/ 226280 h 990560"/>
              <a:gd name="connsiteX32" fmla="*/ 1955627 w 2628148"/>
              <a:gd name="connsiteY32" fmla="*/ 733010 h 990560"/>
              <a:gd name="connsiteX33" fmla="*/ 1839422 w 2628148"/>
              <a:gd name="connsiteY33" fmla="*/ 750155 h 990560"/>
              <a:gd name="connsiteX34" fmla="*/ 1376507 w 2628148"/>
              <a:gd name="connsiteY34" fmla="*/ 632045 h 990560"/>
              <a:gd name="connsiteX35" fmla="*/ 1001222 w 2628148"/>
              <a:gd name="connsiteY35" fmla="*/ 494885 h 990560"/>
              <a:gd name="connsiteX36" fmla="*/ 888827 w 2628148"/>
              <a:gd name="connsiteY36" fmla="*/ 485360 h 990560"/>
              <a:gd name="connsiteX0" fmla="*/ 892637 w 2633296"/>
              <a:gd name="connsiteY0" fmla="*/ 491707 h 993097"/>
              <a:gd name="connsiteX1" fmla="*/ 363047 w 2633296"/>
              <a:gd name="connsiteY1" fmla="*/ 512662 h 993097"/>
              <a:gd name="connsiteX2" fmla="*/ 58247 w 2633296"/>
              <a:gd name="connsiteY2" fmla="*/ 602197 h 993097"/>
              <a:gd name="connsiteX3" fmla="*/ 71582 w 2633296"/>
              <a:gd name="connsiteY3" fmla="*/ 682207 h 993097"/>
              <a:gd name="connsiteX4" fmla="*/ 281132 w 2633296"/>
              <a:gd name="connsiteY4" fmla="*/ 806032 h 993097"/>
              <a:gd name="connsiteX5" fmla="*/ 153497 w 2633296"/>
              <a:gd name="connsiteY5" fmla="*/ 819367 h 993097"/>
              <a:gd name="connsiteX6" fmla="*/ 75392 w 2633296"/>
              <a:gd name="connsiteY6" fmla="*/ 821272 h 993097"/>
              <a:gd name="connsiteX7" fmla="*/ 8717 w 2633296"/>
              <a:gd name="connsiteY7" fmla="*/ 878422 h 993097"/>
              <a:gd name="connsiteX8" fmla="*/ 4907 w 2633296"/>
              <a:gd name="connsiteY8" fmla="*/ 960337 h 993097"/>
              <a:gd name="connsiteX9" fmla="*/ 46817 w 2633296"/>
              <a:gd name="connsiteY9" fmla="*/ 966052 h 993097"/>
              <a:gd name="connsiteX10" fmla="*/ 439247 w 2633296"/>
              <a:gd name="connsiteY10" fmla="*/ 966052 h 993097"/>
              <a:gd name="connsiteX11" fmla="*/ 530687 w 2633296"/>
              <a:gd name="connsiteY11" fmla="*/ 956527 h 993097"/>
              <a:gd name="connsiteX12" fmla="*/ 538307 w 2633296"/>
              <a:gd name="connsiteY12" fmla="*/ 905092 h 993097"/>
              <a:gd name="connsiteX13" fmla="*/ 616412 w 2633296"/>
              <a:gd name="connsiteY13" fmla="*/ 929857 h 993097"/>
              <a:gd name="connsiteX14" fmla="*/ 856442 w 2633296"/>
              <a:gd name="connsiteY14" fmla="*/ 947002 h 993097"/>
              <a:gd name="connsiteX15" fmla="*/ 1420322 w 2633296"/>
              <a:gd name="connsiteY15" fmla="*/ 990817 h 993097"/>
              <a:gd name="connsiteX16" fmla="*/ 2028017 w 2633296"/>
              <a:gd name="connsiteY16" fmla="*/ 981292 h 993097"/>
              <a:gd name="connsiteX17" fmla="*/ 2134697 w 2633296"/>
              <a:gd name="connsiteY17" fmla="*/ 933667 h 993097"/>
              <a:gd name="connsiteX18" fmla="*/ 2148032 w 2633296"/>
              <a:gd name="connsiteY18" fmla="*/ 735547 h 993097"/>
              <a:gd name="connsiteX19" fmla="*/ 2254712 w 2633296"/>
              <a:gd name="connsiteY19" fmla="*/ 718402 h 993097"/>
              <a:gd name="connsiteX20" fmla="*/ 2509982 w 2633296"/>
              <a:gd name="connsiteY20" fmla="*/ 716497 h 993097"/>
              <a:gd name="connsiteX21" fmla="*/ 2607137 w 2633296"/>
              <a:gd name="connsiteY21" fmla="*/ 712687 h 993097"/>
              <a:gd name="connsiteX22" fmla="*/ 2624282 w 2633296"/>
              <a:gd name="connsiteY22" fmla="*/ 613627 h 993097"/>
              <a:gd name="connsiteX23" fmla="*/ 2622377 w 2633296"/>
              <a:gd name="connsiteY23" fmla="*/ 388837 h 993097"/>
              <a:gd name="connsiteX24" fmla="*/ 2616662 w 2633296"/>
              <a:gd name="connsiteY24" fmla="*/ 124042 h 993097"/>
              <a:gd name="connsiteX25" fmla="*/ 2628092 w 2633296"/>
              <a:gd name="connsiteY25" fmla="*/ 51652 h 993097"/>
              <a:gd name="connsiteX26" fmla="*/ 2519507 w 2633296"/>
              <a:gd name="connsiteY26" fmla="*/ 89752 h 993097"/>
              <a:gd name="connsiteX27" fmla="*/ 2603327 w 2633296"/>
              <a:gd name="connsiteY27" fmla="*/ 5932 h 993097"/>
              <a:gd name="connsiteX28" fmla="*/ 2407112 w 2633296"/>
              <a:gd name="connsiteY28" fmla="*/ 7837 h 993097"/>
              <a:gd name="connsiteX29" fmla="*/ 2210897 w 2633296"/>
              <a:gd name="connsiteY29" fmla="*/ 15457 h 993097"/>
              <a:gd name="connsiteX30" fmla="*/ 1988012 w 2633296"/>
              <a:gd name="connsiteY30" fmla="*/ 80227 h 993097"/>
              <a:gd name="connsiteX31" fmla="*/ 1949912 w 2633296"/>
              <a:gd name="connsiteY31" fmla="*/ 228817 h 993097"/>
              <a:gd name="connsiteX32" fmla="*/ 1955627 w 2633296"/>
              <a:gd name="connsiteY32" fmla="*/ 735547 h 993097"/>
              <a:gd name="connsiteX33" fmla="*/ 1839422 w 2633296"/>
              <a:gd name="connsiteY33" fmla="*/ 752692 h 993097"/>
              <a:gd name="connsiteX34" fmla="*/ 1376507 w 2633296"/>
              <a:gd name="connsiteY34" fmla="*/ 634582 h 993097"/>
              <a:gd name="connsiteX35" fmla="*/ 1001222 w 2633296"/>
              <a:gd name="connsiteY35" fmla="*/ 497422 h 993097"/>
              <a:gd name="connsiteX36" fmla="*/ 888827 w 2633296"/>
              <a:gd name="connsiteY36" fmla="*/ 487897 h 993097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1988012 w 2633296"/>
              <a:gd name="connsiteY30" fmla="*/ 78751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67057 w 2633296"/>
              <a:gd name="connsiteY31" fmla="*/ 225436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1051 h 992441"/>
              <a:gd name="connsiteX1" fmla="*/ 363047 w 2633296"/>
              <a:gd name="connsiteY1" fmla="*/ 512006 h 992441"/>
              <a:gd name="connsiteX2" fmla="*/ 58247 w 2633296"/>
              <a:gd name="connsiteY2" fmla="*/ 601541 h 992441"/>
              <a:gd name="connsiteX3" fmla="*/ 71582 w 2633296"/>
              <a:gd name="connsiteY3" fmla="*/ 681551 h 992441"/>
              <a:gd name="connsiteX4" fmla="*/ 281132 w 2633296"/>
              <a:gd name="connsiteY4" fmla="*/ 805376 h 992441"/>
              <a:gd name="connsiteX5" fmla="*/ 153497 w 2633296"/>
              <a:gd name="connsiteY5" fmla="*/ 818711 h 992441"/>
              <a:gd name="connsiteX6" fmla="*/ 75392 w 2633296"/>
              <a:gd name="connsiteY6" fmla="*/ 820616 h 992441"/>
              <a:gd name="connsiteX7" fmla="*/ 8717 w 2633296"/>
              <a:gd name="connsiteY7" fmla="*/ 877766 h 992441"/>
              <a:gd name="connsiteX8" fmla="*/ 4907 w 2633296"/>
              <a:gd name="connsiteY8" fmla="*/ 959681 h 992441"/>
              <a:gd name="connsiteX9" fmla="*/ 46817 w 2633296"/>
              <a:gd name="connsiteY9" fmla="*/ 965396 h 992441"/>
              <a:gd name="connsiteX10" fmla="*/ 439247 w 2633296"/>
              <a:gd name="connsiteY10" fmla="*/ 965396 h 992441"/>
              <a:gd name="connsiteX11" fmla="*/ 530687 w 2633296"/>
              <a:gd name="connsiteY11" fmla="*/ 955871 h 992441"/>
              <a:gd name="connsiteX12" fmla="*/ 538307 w 2633296"/>
              <a:gd name="connsiteY12" fmla="*/ 904436 h 992441"/>
              <a:gd name="connsiteX13" fmla="*/ 616412 w 2633296"/>
              <a:gd name="connsiteY13" fmla="*/ 929201 h 992441"/>
              <a:gd name="connsiteX14" fmla="*/ 856442 w 2633296"/>
              <a:gd name="connsiteY14" fmla="*/ 946346 h 992441"/>
              <a:gd name="connsiteX15" fmla="*/ 1420322 w 2633296"/>
              <a:gd name="connsiteY15" fmla="*/ 990161 h 992441"/>
              <a:gd name="connsiteX16" fmla="*/ 2028017 w 2633296"/>
              <a:gd name="connsiteY16" fmla="*/ 980636 h 992441"/>
              <a:gd name="connsiteX17" fmla="*/ 2134697 w 2633296"/>
              <a:gd name="connsiteY17" fmla="*/ 933011 h 992441"/>
              <a:gd name="connsiteX18" fmla="*/ 2148032 w 2633296"/>
              <a:gd name="connsiteY18" fmla="*/ 734891 h 992441"/>
              <a:gd name="connsiteX19" fmla="*/ 2254712 w 2633296"/>
              <a:gd name="connsiteY19" fmla="*/ 717746 h 992441"/>
              <a:gd name="connsiteX20" fmla="*/ 2509982 w 2633296"/>
              <a:gd name="connsiteY20" fmla="*/ 715841 h 992441"/>
              <a:gd name="connsiteX21" fmla="*/ 2607137 w 2633296"/>
              <a:gd name="connsiteY21" fmla="*/ 712031 h 992441"/>
              <a:gd name="connsiteX22" fmla="*/ 2624282 w 2633296"/>
              <a:gd name="connsiteY22" fmla="*/ 612971 h 992441"/>
              <a:gd name="connsiteX23" fmla="*/ 2622377 w 2633296"/>
              <a:gd name="connsiteY23" fmla="*/ 388181 h 992441"/>
              <a:gd name="connsiteX24" fmla="*/ 2616662 w 2633296"/>
              <a:gd name="connsiteY24" fmla="*/ 123386 h 992441"/>
              <a:gd name="connsiteX25" fmla="*/ 2628092 w 2633296"/>
              <a:gd name="connsiteY25" fmla="*/ 50996 h 992441"/>
              <a:gd name="connsiteX26" fmla="*/ 2519507 w 2633296"/>
              <a:gd name="connsiteY26" fmla="*/ 89096 h 992441"/>
              <a:gd name="connsiteX27" fmla="*/ 2502362 w 2633296"/>
              <a:gd name="connsiteY27" fmla="*/ 7181 h 992441"/>
              <a:gd name="connsiteX28" fmla="*/ 2407112 w 2633296"/>
              <a:gd name="connsiteY28" fmla="*/ 7181 h 992441"/>
              <a:gd name="connsiteX29" fmla="*/ 2208992 w 2633296"/>
              <a:gd name="connsiteY29" fmla="*/ 33851 h 992441"/>
              <a:gd name="connsiteX30" fmla="*/ 2045162 w 2633296"/>
              <a:gd name="connsiteY30" fmla="*/ 108146 h 992441"/>
              <a:gd name="connsiteX31" fmla="*/ 1967057 w 2633296"/>
              <a:gd name="connsiteY31" fmla="*/ 226256 h 992441"/>
              <a:gd name="connsiteX32" fmla="*/ 1955627 w 2633296"/>
              <a:gd name="connsiteY32" fmla="*/ 734891 h 992441"/>
              <a:gd name="connsiteX33" fmla="*/ 1839422 w 2633296"/>
              <a:gd name="connsiteY33" fmla="*/ 752036 h 992441"/>
              <a:gd name="connsiteX34" fmla="*/ 1376507 w 2633296"/>
              <a:gd name="connsiteY34" fmla="*/ 633926 h 992441"/>
              <a:gd name="connsiteX35" fmla="*/ 1001222 w 2633296"/>
              <a:gd name="connsiteY35" fmla="*/ 496766 h 992441"/>
              <a:gd name="connsiteX36" fmla="*/ 888827 w 2633296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148032 w 2625239"/>
              <a:gd name="connsiteY18" fmla="*/ 734891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442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45187 w 2625239"/>
              <a:gd name="connsiteY19" fmla="*/ 73679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01372 w 2624832"/>
              <a:gd name="connsiteY18" fmla="*/ 828236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20422 w 2624832"/>
              <a:gd name="connsiteY18" fmla="*/ 841571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5965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6537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33027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1290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6393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24832" h="991673">
                <a:moveTo>
                  <a:pt x="892637" y="491051"/>
                </a:moveTo>
                <a:cubicBezTo>
                  <a:pt x="803737" y="488352"/>
                  <a:pt x="502112" y="493591"/>
                  <a:pt x="363047" y="512006"/>
                </a:cubicBezTo>
                <a:cubicBezTo>
                  <a:pt x="223982" y="530421"/>
                  <a:pt x="106824" y="573284"/>
                  <a:pt x="58247" y="601541"/>
                </a:cubicBezTo>
                <a:cubicBezTo>
                  <a:pt x="9670" y="629798"/>
                  <a:pt x="34434" y="647579"/>
                  <a:pt x="71582" y="681551"/>
                </a:cubicBezTo>
                <a:cubicBezTo>
                  <a:pt x="108729" y="715524"/>
                  <a:pt x="267479" y="782516"/>
                  <a:pt x="281132" y="805376"/>
                </a:cubicBezTo>
                <a:cubicBezTo>
                  <a:pt x="294785" y="828236"/>
                  <a:pt x="187787" y="816171"/>
                  <a:pt x="153497" y="818711"/>
                </a:cubicBezTo>
                <a:cubicBezTo>
                  <a:pt x="119207" y="821251"/>
                  <a:pt x="99522" y="810774"/>
                  <a:pt x="75392" y="820616"/>
                </a:cubicBezTo>
                <a:cubicBezTo>
                  <a:pt x="51262" y="830458"/>
                  <a:pt x="20464" y="854589"/>
                  <a:pt x="8717" y="877766"/>
                </a:cubicBezTo>
                <a:cubicBezTo>
                  <a:pt x="-3030" y="900943"/>
                  <a:pt x="-1443" y="945076"/>
                  <a:pt x="4907" y="959681"/>
                </a:cubicBezTo>
                <a:cubicBezTo>
                  <a:pt x="11257" y="974286"/>
                  <a:pt x="-25573" y="964444"/>
                  <a:pt x="46817" y="965396"/>
                </a:cubicBezTo>
                <a:cubicBezTo>
                  <a:pt x="119207" y="966348"/>
                  <a:pt x="358602" y="966984"/>
                  <a:pt x="439247" y="965396"/>
                </a:cubicBezTo>
                <a:cubicBezTo>
                  <a:pt x="519892" y="963809"/>
                  <a:pt x="514177" y="966031"/>
                  <a:pt x="530687" y="955871"/>
                </a:cubicBezTo>
                <a:cubicBezTo>
                  <a:pt x="547197" y="945711"/>
                  <a:pt x="524020" y="908881"/>
                  <a:pt x="538307" y="904436"/>
                </a:cubicBezTo>
                <a:cubicBezTo>
                  <a:pt x="564342" y="912691"/>
                  <a:pt x="563389" y="922216"/>
                  <a:pt x="616412" y="929201"/>
                </a:cubicBezTo>
                <a:cubicBezTo>
                  <a:pt x="669435" y="936186"/>
                  <a:pt x="722457" y="936186"/>
                  <a:pt x="856442" y="946346"/>
                </a:cubicBezTo>
                <a:cubicBezTo>
                  <a:pt x="990427" y="956506"/>
                  <a:pt x="1225060" y="984446"/>
                  <a:pt x="1420322" y="990161"/>
                </a:cubicBezTo>
                <a:cubicBezTo>
                  <a:pt x="1615585" y="995876"/>
                  <a:pt x="1897805" y="983794"/>
                  <a:pt x="2028017" y="980636"/>
                </a:cubicBezTo>
                <a:cubicBezTo>
                  <a:pt x="2158229" y="977478"/>
                  <a:pt x="2198103" y="971532"/>
                  <a:pt x="2201596" y="971215"/>
                </a:cubicBezTo>
                <a:cubicBezTo>
                  <a:pt x="2205089" y="970898"/>
                  <a:pt x="2210032" y="878842"/>
                  <a:pt x="2220422" y="841571"/>
                </a:cubicBezTo>
                <a:cubicBezTo>
                  <a:pt x="2230812" y="804300"/>
                  <a:pt x="2216947" y="766323"/>
                  <a:pt x="2263937" y="747591"/>
                </a:cubicBezTo>
                <a:cubicBezTo>
                  <a:pt x="2310927" y="728859"/>
                  <a:pt x="2444209" y="734150"/>
                  <a:pt x="2502362" y="729176"/>
                </a:cubicBezTo>
                <a:cubicBezTo>
                  <a:pt x="2560515" y="724202"/>
                  <a:pt x="2595158" y="736864"/>
                  <a:pt x="2612852" y="717746"/>
                </a:cubicBezTo>
                <a:cubicBezTo>
                  <a:pt x="2630546" y="698628"/>
                  <a:pt x="2622695" y="667898"/>
                  <a:pt x="2624282" y="612971"/>
                </a:cubicBezTo>
                <a:cubicBezTo>
                  <a:pt x="2625869" y="558044"/>
                  <a:pt x="2623647" y="469778"/>
                  <a:pt x="2622377" y="388181"/>
                </a:cubicBezTo>
                <a:cubicBezTo>
                  <a:pt x="2621107" y="306584"/>
                  <a:pt x="2618567" y="180218"/>
                  <a:pt x="2616662" y="123386"/>
                </a:cubicBezTo>
                <a:cubicBezTo>
                  <a:pt x="2614757" y="66554"/>
                  <a:pt x="2627139" y="52901"/>
                  <a:pt x="2610947" y="47186"/>
                </a:cubicBezTo>
                <a:cubicBezTo>
                  <a:pt x="2594755" y="41471"/>
                  <a:pt x="2537604" y="95763"/>
                  <a:pt x="2519507" y="89096"/>
                </a:cubicBezTo>
                <a:cubicBezTo>
                  <a:pt x="2501410" y="82429"/>
                  <a:pt x="2521095" y="20834"/>
                  <a:pt x="2502362" y="7181"/>
                </a:cubicBezTo>
                <a:cubicBezTo>
                  <a:pt x="2483629" y="-6472"/>
                  <a:pt x="2456007" y="2736"/>
                  <a:pt x="2407112" y="7181"/>
                </a:cubicBezTo>
                <a:cubicBezTo>
                  <a:pt x="2358217" y="11626"/>
                  <a:pt x="2269317" y="17024"/>
                  <a:pt x="2208992" y="33851"/>
                </a:cubicBezTo>
                <a:cubicBezTo>
                  <a:pt x="2148667" y="50678"/>
                  <a:pt x="2085484" y="76079"/>
                  <a:pt x="2045162" y="108146"/>
                </a:cubicBezTo>
                <a:cubicBezTo>
                  <a:pt x="2004840" y="140213"/>
                  <a:pt x="1981662" y="115449"/>
                  <a:pt x="1967057" y="226256"/>
                </a:cubicBezTo>
                <a:cubicBezTo>
                  <a:pt x="1952452" y="337063"/>
                  <a:pt x="1965152" y="743464"/>
                  <a:pt x="1957532" y="772991"/>
                </a:cubicBezTo>
                <a:cubicBezTo>
                  <a:pt x="1949912" y="802518"/>
                  <a:pt x="1926735" y="792359"/>
                  <a:pt x="1829897" y="769181"/>
                </a:cubicBezTo>
                <a:cubicBezTo>
                  <a:pt x="1733060" y="746004"/>
                  <a:pt x="1514619" y="679328"/>
                  <a:pt x="1376507" y="633926"/>
                </a:cubicBezTo>
                <a:cubicBezTo>
                  <a:pt x="1238395" y="588524"/>
                  <a:pt x="1082502" y="521214"/>
                  <a:pt x="1001222" y="496766"/>
                </a:cubicBezTo>
                <a:cubicBezTo>
                  <a:pt x="919942" y="472319"/>
                  <a:pt x="907718" y="491686"/>
                  <a:pt x="888827" y="487241"/>
                </a:cubicBezTo>
              </a:path>
            </a:pathLst>
          </a:custGeom>
          <a:solidFill>
            <a:srgbClr val="F26422"/>
          </a:solidFill>
          <a:ln>
            <a:solidFill>
              <a:srgbClr val="F26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73ED64EC-76AC-411B-84A9-6F41534DE0DC}"/>
              </a:ext>
            </a:extLst>
          </p:cNvPr>
          <p:cNvSpPr txBox="1"/>
          <p:nvPr userDrawn="1"/>
        </p:nvSpPr>
        <p:spPr>
          <a:xfrm>
            <a:off x="2078287" y="4152454"/>
            <a:ext cx="1395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AERODYNAMICS</a:t>
            </a:r>
          </a:p>
        </p:txBody>
      </p:sp>
    </p:spTree>
    <p:extLst>
      <p:ext uri="{BB962C8B-B14F-4D97-AF65-F5344CB8AC3E}">
        <p14:creationId xmlns:p14="http://schemas.microsoft.com/office/powerpoint/2010/main" val="713213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1" type="title">
  <p:cSld name="Title Typ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899275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13" name="Google Shape;13;p2"/>
          <p:cNvCxnSpPr/>
          <p:nvPr/>
        </p:nvCxnSpPr>
        <p:spPr>
          <a:xfrm rot="10800000" flipH="1">
            <a:off x="3067700" y="3361100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8975" y="579425"/>
            <a:ext cx="4291495" cy="1277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411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2">
  <p:cSld name="Title Type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899275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19" name="Google Shape;19;p3"/>
          <p:cNvCxnSpPr/>
          <p:nvPr/>
        </p:nvCxnSpPr>
        <p:spPr>
          <a:xfrm rot="10800000" flipH="1">
            <a:off x="3067700" y="3361100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8975" y="579425"/>
            <a:ext cx="4291495" cy="1277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07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="" xmlns:a16="http://schemas.microsoft.com/office/drawing/2014/main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591877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2 1">
  <p:cSld name="Title Type 2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2968650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25" name="Google Shape;25;p4"/>
          <p:cNvCxnSpPr/>
          <p:nvPr/>
        </p:nvCxnSpPr>
        <p:spPr>
          <a:xfrm rot="10800000" flipH="1">
            <a:off x="3201750" y="3361125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8975" y="579425"/>
            <a:ext cx="4291495" cy="1277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467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ing Times">
  <p:cSld name="Meeting Time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/>
        </p:nvSpPr>
        <p:spPr>
          <a:xfrm>
            <a:off x="1239175" y="120298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Suspension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29" name="Google Shape;29;p5" descr="Susp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575" y="1190738"/>
            <a:ext cx="1194551" cy="102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 descr="Drive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3676" y="1236262"/>
            <a:ext cx="1194551" cy="102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3125" y="1165500"/>
            <a:ext cx="1253300" cy="10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 descr="ElecLogo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575" y="2290171"/>
            <a:ext cx="1194551" cy="1026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1302675" y="1601775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36" name="Google Shape;36;p5"/>
          <p:cNvCxnSpPr/>
          <p:nvPr/>
        </p:nvCxnSpPr>
        <p:spPr>
          <a:xfrm>
            <a:off x="1302675" y="1601013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371900" y="1024500"/>
            <a:ext cx="84135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5"/>
          <p:cNvSpPr txBox="1"/>
          <p:nvPr/>
        </p:nvSpPr>
        <p:spPr>
          <a:xfrm>
            <a:off x="4092275" y="119073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Drivetrain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4155775" y="1589525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41" name="Google Shape;41;p5"/>
          <p:cNvCxnSpPr/>
          <p:nvPr/>
        </p:nvCxnSpPr>
        <p:spPr>
          <a:xfrm>
            <a:off x="4155775" y="1588763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42;p5"/>
          <p:cNvSpPr txBox="1"/>
          <p:nvPr/>
        </p:nvSpPr>
        <p:spPr>
          <a:xfrm>
            <a:off x="7008875" y="120013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Chassis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7072375" y="1598925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44" name="Google Shape;44;p5"/>
          <p:cNvCxnSpPr/>
          <p:nvPr/>
        </p:nvCxnSpPr>
        <p:spPr>
          <a:xfrm>
            <a:off x="7072375" y="1598163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Google Shape;45;p5"/>
          <p:cNvSpPr txBox="1"/>
          <p:nvPr/>
        </p:nvSpPr>
        <p:spPr>
          <a:xfrm>
            <a:off x="1239175" y="233691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Electronics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93676" y="2370187"/>
            <a:ext cx="1194551" cy="102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3125" y="2299425"/>
            <a:ext cx="1253300" cy="10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1302675" y="273570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49" name="Google Shape;49;p5"/>
          <p:cNvCxnSpPr/>
          <p:nvPr/>
        </p:nvCxnSpPr>
        <p:spPr>
          <a:xfrm>
            <a:off x="1302675" y="2734938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Google Shape;50;p5"/>
          <p:cNvSpPr txBox="1"/>
          <p:nvPr/>
        </p:nvSpPr>
        <p:spPr>
          <a:xfrm>
            <a:off x="4092275" y="232466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Manufacturing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5"/>
          </p:nvPr>
        </p:nvSpPr>
        <p:spPr>
          <a:xfrm>
            <a:off x="4155775" y="272345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52" name="Google Shape;52;p5"/>
          <p:cNvCxnSpPr/>
          <p:nvPr/>
        </p:nvCxnSpPr>
        <p:spPr>
          <a:xfrm>
            <a:off x="4155775" y="2722688"/>
            <a:ext cx="17772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Google Shape;53;p5"/>
          <p:cNvSpPr txBox="1"/>
          <p:nvPr/>
        </p:nvSpPr>
        <p:spPr>
          <a:xfrm>
            <a:off x="7008875" y="233406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Business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6"/>
          </p:nvPr>
        </p:nvSpPr>
        <p:spPr>
          <a:xfrm>
            <a:off x="7072375" y="273285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55" name="Google Shape;55;p5"/>
          <p:cNvCxnSpPr/>
          <p:nvPr/>
        </p:nvCxnSpPr>
        <p:spPr>
          <a:xfrm>
            <a:off x="7072375" y="2732088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5"/>
          <p:cNvSpPr txBox="1"/>
          <p:nvPr/>
        </p:nvSpPr>
        <p:spPr>
          <a:xfrm>
            <a:off x="3552500" y="3470900"/>
            <a:ext cx="3225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7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General Meetings</a:t>
            </a:r>
            <a:endParaRPr sz="27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7"/>
          </p:nvPr>
        </p:nvSpPr>
        <p:spPr>
          <a:xfrm>
            <a:off x="3584300" y="3991650"/>
            <a:ext cx="3161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58" name="Google Shape;58;p5"/>
          <p:cNvCxnSpPr/>
          <p:nvPr/>
        </p:nvCxnSpPr>
        <p:spPr>
          <a:xfrm>
            <a:off x="3584300" y="3990888"/>
            <a:ext cx="31614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9" name="Google Shape;59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51624" y="3362459"/>
            <a:ext cx="1664701" cy="1113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982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367850" y="19754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cxnSp>
        <p:nvCxnSpPr>
          <p:cNvPr id="63" name="Google Shape;63;p6"/>
          <p:cNvCxnSpPr/>
          <p:nvPr/>
        </p:nvCxnSpPr>
        <p:spPr>
          <a:xfrm rot="10800000" flipH="1">
            <a:off x="852900" y="2743800"/>
            <a:ext cx="74382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32047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b="1"/>
            </a:lvl1pPr>
            <a:lvl2pPr marL="914400" lvl="1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 b="1"/>
            </a:lvl7pPr>
            <a:lvl8pPr marL="3657600" lvl="7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 b="1"/>
            </a:lvl8pPr>
            <a:lvl9pPr marL="4114800" lvl="8" indent="-342900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 b="1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68" name="Google Shape;68;p7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7"/>
          <p:cNvSpPr txBox="1"/>
          <p:nvPr/>
        </p:nvSpPr>
        <p:spPr>
          <a:xfrm>
            <a:off x="4427750" y="1452525"/>
            <a:ext cx="2106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cxnSp>
        <p:nvCxnSpPr>
          <p:cNvPr id="70" name="Google Shape;70;p7"/>
          <p:cNvCxnSpPr/>
          <p:nvPr/>
        </p:nvCxnSpPr>
        <p:spPr>
          <a:xfrm>
            <a:off x="371900" y="1024500"/>
            <a:ext cx="84135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1" name="Google Shape;71;p7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9756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Panel Picture">
  <p:cSld name="Title and body Panel Pictur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57435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08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19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 b="1"/>
            </a:lvl1pPr>
            <a:lvl2pPr marL="914400" lvl="1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2pPr>
            <a:lvl3pPr marL="1371600" lvl="2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■"/>
              <a:defRPr sz="2100" b="1"/>
            </a:lvl3pPr>
            <a:lvl4pPr marL="1828800" lvl="3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●"/>
              <a:defRPr sz="2100" b="1"/>
            </a:lvl4pPr>
            <a:lvl5pPr marL="2286000" lvl="4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5pPr>
            <a:lvl6pPr marL="2743200" lvl="5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■"/>
              <a:defRPr sz="2100" b="1"/>
            </a:lvl6pPr>
            <a:lvl7pPr marL="3200400" lvl="6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●"/>
              <a:defRPr sz="2100" b="1"/>
            </a:lvl7pPr>
            <a:lvl8pPr marL="3657600" lvl="7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8pPr>
            <a:lvl9pPr marL="4114800" lvl="8" indent="-361950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SzPts val="2100"/>
              <a:buChar char="■"/>
              <a:defRPr sz="2100" b="1"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76" name="Google Shape;76;p8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8"/>
          <p:cNvSpPr txBox="1"/>
          <p:nvPr/>
        </p:nvSpPr>
        <p:spPr>
          <a:xfrm>
            <a:off x="4427750" y="1452525"/>
            <a:ext cx="2106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cxnSp>
        <p:nvCxnSpPr>
          <p:cNvPr id="78" name="Google Shape;78;p8"/>
          <p:cNvCxnSpPr/>
          <p:nvPr/>
        </p:nvCxnSpPr>
        <p:spPr>
          <a:xfrm rot="10800000" flipH="1">
            <a:off x="371900" y="1004100"/>
            <a:ext cx="5743500" cy="204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9" name="Google Shape;79;p8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547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67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34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91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513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60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N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="" xmlns:a16="http://schemas.microsoft.com/office/drawing/2014/main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C6758F-C9BD-4135-A0E1-66572B0744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1384835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ing Times 1">
  <p:cSld name="Meeting Times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/>
          <p:nvPr/>
        </p:nvSpPr>
        <p:spPr>
          <a:xfrm>
            <a:off x="1859500" y="112141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Suspension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00" name="Google Shape;100;p14" descr="Susp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7475" y="1205612"/>
            <a:ext cx="1410275" cy="12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6165950" y="112141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Drivetrain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02" name="Google Shape;102;p14" descr="Drive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3925" y="1205612"/>
            <a:ext cx="1410275" cy="12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1859500" y="277546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Frame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04" name="Google Shape;104;p14" descr="Frame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475" y="2860512"/>
            <a:ext cx="1410275" cy="12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/>
          <p:nvPr/>
        </p:nvSpPr>
        <p:spPr>
          <a:xfrm>
            <a:off x="6165950" y="281053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Electronics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06" name="Google Shape;106;p14" descr="ElecLogo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3925" y="2860512"/>
            <a:ext cx="1410275" cy="12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>
            <a:spLocks noGrp="1"/>
          </p:cNvSpPr>
          <p:nvPr>
            <p:ph type="subTitle" idx="1"/>
          </p:nvPr>
        </p:nvSpPr>
        <p:spPr>
          <a:xfrm>
            <a:off x="1877050" y="3312263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subTitle" idx="2"/>
          </p:nvPr>
        </p:nvSpPr>
        <p:spPr>
          <a:xfrm>
            <a:off x="1877050" y="1694113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subTitle" idx="3"/>
          </p:nvPr>
        </p:nvSpPr>
        <p:spPr>
          <a:xfrm>
            <a:off x="6183500" y="1694113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subTitle" idx="4"/>
          </p:nvPr>
        </p:nvSpPr>
        <p:spPr>
          <a:xfrm>
            <a:off x="6183500" y="3338588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cxnSp>
        <p:nvCxnSpPr>
          <p:cNvPr id="113" name="Google Shape;113;p14"/>
          <p:cNvCxnSpPr/>
          <p:nvPr/>
        </p:nvCxnSpPr>
        <p:spPr>
          <a:xfrm>
            <a:off x="1971800" y="1677075"/>
            <a:ext cx="2041800" cy="45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" name="Google Shape;114;p14"/>
          <p:cNvCxnSpPr/>
          <p:nvPr/>
        </p:nvCxnSpPr>
        <p:spPr>
          <a:xfrm>
            <a:off x="6264200" y="1694100"/>
            <a:ext cx="1868700" cy="15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15;p14"/>
          <p:cNvCxnSpPr/>
          <p:nvPr/>
        </p:nvCxnSpPr>
        <p:spPr>
          <a:xfrm>
            <a:off x="1957750" y="3311500"/>
            <a:ext cx="1868700" cy="15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" name="Google Shape;116;p14"/>
          <p:cNvCxnSpPr/>
          <p:nvPr/>
        </p:nvCxnSpPr>
        <p:spPr>
          <a:xfrm>
            <a:off x="6264200" y="3348163"/>
            <a:ext cx="2055900" cy="54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18" name="Google Shape;118;p14"/>
          <p:cNvCxnSpPr/>
          <p:nvPr/>
        </p:nvCxnSpPr>
        <p:spPr>
          <a:xfrm>
            <a:off x="371900" y="1024500"/>
            <a:ext cx="84135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8453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4616CE-2AF9-43CB-81FB-9DCF2E5AA185}"/>
              </a:ext>
            </a:extLst>
          </p:cNvPr>
          <p:cNvSpPr txBox="1"/>
          <p:nvPr userDrawn="1"/>
        </p:nvSpPr>
        <p:spPr>
          <a:xfrm>
            <a:off x="2100073" y="585497"/>
            <a:ext cx="2031325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" panose="00000500000000000000" pitchFamily="2" charset="0"/>
                <a:ea typeface="+mn-ea"/>
                <a:cs typeface="+mn-cs"/>
              </a:rPr>
              <a:t>ILLINI</a:t>
            </a: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 </a:t>
            </a: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FORMULA </a:t>
            </a: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ELECTRIC</a:t>
            </a:r>
            <a:endParaRPr lang="en-US" sz="1500" kern="1200">
              <a:solidFill>
                <a:prstClr val="black"/>
              </a:solidFill>
              <a:latin typeface="Titillium Web Light" panose="00000400000000000000" pitchFamily="2" charset="0"/>
              <a:ea typeface="+mn-ea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52C6EBE-B0F9-4601-BDE7-CA3A3BE3F6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265" y="486859"/>
            <a:ext cx="1538808" cy="153880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014D0F12-3B81-4EF2-B0BC-CE0C8F806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4" y="618856"/>
            <a:ext cx="7886700" cy="994172"/>
          </a:xfrm>
        </p:spPr>
        <p:txBody>
          <a:bodyPr>
            <a:normAutofit/>
          </a:bodyPr>
          <a:lstStyle>
            <a:lvl1pPr algn="r">
              <a:defRPr sz="45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algn="r"/>
            <a:r>
              <a:rPr lang="en-US" sz="3300" b="1">
                <a:solidFill>
                  <a:srgbClr val="111E32"/>
                </a:solidFill>
                <a:latin typeface="Titillium Web" panose="00000500000000000000" pitchFamily="2" charset="0"/>
              </a:rPr>
              <a:t>PR TYPE</a:t>
            </a:r>
            <a:endParaRPr lang="en-US" b="1">
              <a:latin typeface="Titillium Web" panose="00000500000000000000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6C42CAE5-0219-4A1C-AFC5-3877817D9F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182" y="1366471"/>
            <a:ext cx="1832372" cy="373856"/>
          </a:xfrm>
        </p:spPr>
        <p:txBody>
          <a:bodyPr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 b="1">
                <a:solidFill>
                  <a:srgbClr val="111E32"/>
                </a:solidFill>
                <a:latin typeface="Titillium Web" panose="00000500000000000000" pitchFamily="2" charset="0"/>
              </a:rPr>
              <a:t>MM.DD.YY</a:t>
            </a:r>
            <a:endParaRPr lang="en-US" b="1">
              <a:solidFill>
                <a:srgbClr val="111E32"/>
              </a:solidFill>
              <a:latin typeface="Titillium Web" panose="00000500000000000000" pitchFamily="2" charset="0"/>
            </a:endParaRP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27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="" xmlns:a16="http://schemas.microsoft.com/office/drawing/2014/main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998941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1168750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N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="" xmlns:a16="http://schemas.microsoft.com/office/drawing/2014/main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998941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C6758F-C9BD-4135-A0E1-66572B0744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6004" y="165832"/>
            <a:ext cx="4043966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SECOND NAME: EMAIL</a:t>
            </a:r>
          </a:p>
          <a:p>
            <a:pPr lvl="0"/>
            <a:r>
              <a:rPr lang="en-US"/>
              <a:t>FIRST NAME: EMAIL</a:t>
            </a:r>
          </a:p>
        </p:txBody>
      </p:sp>
    </p:spTree>
    <p:extLst>
      <p:ext uri="{BB962C8B-B14F-4D97-AF65-F5344CB8AC3E}">
        <p14:creationId xmlns:p14="http://schemas.microsoft.com/office/powerpoint/2010/main" val="2510975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="" xmlns:a16="http://schemas.microsoft.com/office/drawing/2014/main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="" xmlns:a16="http://schemas.microsoft.com/office/drawing/2014/main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998941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="" xmlns:a16="http://schemas.microsoft.com/office/drawing/2014/main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998941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253411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 with Nam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="" xmlns:a16="http://schemas.microsoft.com/office/drawing/2014/main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="" xmlns:a16="http://schemas.microsoft.com/office/drawing/2014/main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998941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="" xmlns:a16="http://schemas.microsoft.com/office/drawing/2014/main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998941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1FAD6DFA-D33E-4F62-9832-3B424C704C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96004" y="165832"/>
            <a:ext cx="4043966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 SECOND NAME: EMAIL</a:t>
            </a:r>
          </a:p>
          <a:p>
            <a:pPr lvl="0"/>
            <a:r>
              <a:rPr lang="en-US"/>
              <a:t>FIRST NAME: EMAIL</a:t>
            </a:r>
          </a:p>
        </p:txBody>
      </p:sp>
    </p:spTree>
    <p:extLst>
      <p:ext uri="{BB962C8B-B14F-4D97-AF65-F5344CB8AC3E}">
        <p14:creationId xmlns:p14="http://schemas.microsoft.com/office/powerpoint/2010/main" val="3463703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343758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2 Subhea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31E3031F-E461-4A40-B7B6-270FB95D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00511"/>
            <a:ext cx="7886700" cy="994172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1ABDDEC0-2F8E-49A0-B001-FB49B4F23A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9721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="" xmlns:a16="http://schemas.microsoft.com/office/drawing/2014/main" id="{5F770EC1-2CC5-4571-9ECC-3204C730E5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077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3977525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3 Subhea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31E3031F-E461-4A40-B7B6-270FB95D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00511"/>
            <a:ext cx="7886700" cy="994172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1ABDDEC0-2F8E-49A0-B001-FB49B4F23A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5156" y="2617137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="" xmlns:a16="http://schemas.microsoft.com/office/drawing/2014/main" id="{5F770EC1-2CC5-4571-9ECC-3204C730E5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641" y="2617137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="" xmlns:a16="http://schemas.microsoft.com/office/drawing/2014/main" id="{E86BEA57-2BD5-4A15-AED3-4CEC78797C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9398" y="2617137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36805810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BOI WORDS OR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>
            <a:noAutofit/>
          </a:bodyPr>
          <a:lstStyle>
            <a:lvl1pPr algn="ctr">
              <a:defRPr sz="14925" b="1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/>
              <a:t>BIG TEXT</a:t>
            </a:r>
          </a:p>
        </p:txBody>
      </p:sp>
    </p:spTree>
    <p:extLst>
      <p:ext uri="{BB962C8B-B14F-4D97-AF65-F5344CB8AC3E}">
        <p14:creationId xmlns:p14="http://schemas.microsoft.com/office/powerpoint/2010/main" val="391566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="" xmlns:a16="http://schemas.microsoft.com/office/drawing/2014/main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="" xmlns:a16="http://schemas.microsoft.com/office/drawing/2014/main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="" xmlns:a16="http://schemas.microsoft.com/office/drawing/2014/main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428823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25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131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1240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ange">
    <p:bg>
      <p:bgPr>
        <a:solidFill>
          <a:srgbClr val="F26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276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28800" y="1028700"/>
            <a:ext cx="5486400" cy="3086100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38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587416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4881625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60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Media Placeholder 9">
            <a:extLst>
              <a:ext uri="{FF2B5EF4-FFF2-40B4-BE49-F238E27FC236}">
                <a16:creationId xmlns="" xmlns:a16="http://schemas.microsoft.com/office/drawing/2014/main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3023888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398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Media Placeholder 9">
            <a:extLst>
              <a:ext uri="{FF2B5EF4-FFF2-40B4-BE49-F238E27FC236}">
                <a16:creationId xmlns="" xmlns:a16="http://schemas.microsoft.com/office/drawing/2014/main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983850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Media Placeholder 9">
            <a:extLst>
              <a:ext uri="{FF2B5EF4-FFF2-40B4-BE49-F238E27FC236}">
                <a16:creationId xmlns="" xmlns:a16="http://schemas.microsoft.com/office/drawing/2014/main" id="{E81D1AD0-8D13-45F4-BB54-8DFAE7DDF06A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5063925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560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661989-2AC2-44B0-8CF1-5AE096DA9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07" r="7407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F14BF032-E6EA-44F9-9231-C80D391E4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8944" y="325747"/>
            <a:ext cx="3310890" cy="994172"/>
          </a:xfrm>
        </p:spPr>
        <p:txBody>
          <a:bodyPr>
            <a:normAutofit/>
          </a:bodyPr>
          <a:lstStyle>
            <a:lvl1pPr algn="r">
              <a:defRPr lang="en-US" sz="4500" dirty="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 sz="3300">
                <a:solidFill>
                  <a:schemeClr val="bg1"/>
                </a:solidFill>
                <a:latin typeface="Titillium Web" panose="00000500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660790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Bar chart">
            <a:extLst>
              <a:ext uri="{FF2B5EF4-FFF2-40B4-BE49-F238E27FC236}">
                <a16:creationId xmlns="" xmlns:a16="http://schemas.microsoft.com/office/drawing/2014/main" id="{DD11EAB9-2283-4440-919F-AD60E5A12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0344" y="1217300"/>
            <a:ext cx="685800" cy="685800"/>
          </a:xfrm>
          <a:prstGeom prst="rect">
            <a:avLst/>
          </a:prstGeom>
        </p:spPr>
      </p:pic>
      <p:pic>
        <p:nvPicPr>
          <p:cNvPr id="7" name="Graphic 6" descr="Presentation with bar chart">
            <a:extLst>
              <a:ext uri="{FF2B5EF4-FFF2-40B4-BE49-F238E27FC236}">
                <a16:creationId xmlns="" xmlns:a16="http://schemas.microsoft.com/office/drawing/2014/main" id="{5553A92E-4A02-4F27-B786-FF0EDF4526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1995" y="1236352"/>
            <a:ext cx="685800" cy="685800"/>
          </a:xfrm>
          <a:prstGeom prst="rect">
            <a:avLst/>
          </a:prstGeom>
        </p:spPr>
      </p:pic>
      <p:pic>
        <p:nvPicPr>
          <p:cNvPr id="8" name="Graphic 7" descr="Head with gears">
            <a:extLst>
              <a:ext uri="{FF2B5EF4-FFF2-40B4-BE49-F238E27FC236}">
                <a16:creationId xmlns="" xmlns:a16="http://schemas.microsoft.com/office/drawing/2014/main" id="{02C6A8D9-E101-4677-BE88-A2E6583917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026304" y="1250907"/>
            <a:ext cx="685800" cy="685800"/>
          </a:xfrm>
          <a:prstGeom prst="rect">
            <a:avLst/>
          </a:prstGeom>
        </p:spPr>
      </p:pic>
      <p:pic>
        <p:nvPicPr>
          <p:cNvPr id="9" name="Graphic 8" descr="Bullseye">
            <a:extLst>
              <a:ext uri="{FF2B5EF4-FFF2-40B4-BE49-F238E27FC236}">
                <a16:creationId xmlns="" xmlns:a16="http://schemas.microsoft.com/office/drawing/2014/main" id="{E760B994-6E5A-4249-BE7A-DABBEC502C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73656" y="1250907"/>
            <a:ext cx="685800" cy="685800"/>
          </a:xfrm>
          <a:prstGeom prst="rect">
            <a:avLst/>
          </a:prstGeom>
        </p:spPr>
      </p:pic>
      <p:pic>
        <p:nvPicPr>
          <p:cNvPr id="10" name="Graphic 9" descr="Gauge">
            <a:extLst>
              <a:ext uri="{FF2B5EF4-FFF2-40B4-BE49-F238E27FC236}">
                <a16:creationId xmlns="" xmlns:a16="http://schemas.microsoft.com/office/drawing/2014/main" id="{AA002F5E-7920-4A3F-BAAD-BD12FA4DC2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8034" y="1203636"/>
            <a:ext cx="685800" cy="685800"/>
          </a:xfrm>
          <a:prstGeom prst="rect">
            <a:avLst/>
          </a:prstGeom>
        </p:spPr>
      </p:pic>
      <p:pic>
        <p:nvPicPr>
          <p:cNvPr id="11" name="Graphic 10" descr="Stopwatch">
            <a:extLst>
              <a:ext uri="{FF2B5EF4-FFF2-40B4-BE49-F238E27FC236}">
                <a16:creationId xmlns="" xmlns:a16="http://schemas.microsoft.com/office/drawing/2014/main" id="{4B0DEA8B-76E7-4AAB-BE7B-06AB609969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45820" y="1236352"/>
            <a:ext cx="685800" cy="685800"/>
          </a:xfrm>
          <a:prstGeom prst="rect">
            <a:avLst/>
          </a:prstGeom>
        </p:spPr>
      </p:pic>
      <p:pic>
        <p:nvPicPr>
          <p:cNvPr id="12" name="Graphic 11" descr="Document">
            <a:extLst>
              <a:ext uri="{FF2B5EF4-FFF2-40B4-BE49-F238E27FC236}">
                <a16:creationId xmlns="" xmlns:a16="http://schemas.microsoft.com/office/drawing/2014/main" id="{DF6259B5-A3CA-46E5-82FE-DC03A5B8192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08906" y="1218216"/>
            <a:ext cx="685800" cy="685800"/>
          </a:xfrm>
          <a:prstGeom prst="rect">
            <a:avLst/>
          </a:prstGeom>
        </p:spPr>
      </p:pic>
      <p:pic>
        <p:nvPicPr>
          <p:cNvPr id="13" name="Graphic 12" descr="Clipboard">
            <a:extLst>
              <a:ext uri="{FF2B5EF4-FFF2-40B4-BE49-F238E27FC236}">
                <a16:creationId xmlns="" xmlns:a16="http://schemas.microsoft.com/office/drawing/2014/main" id="{232BD20B-EC01-4E8F-8B89-B217CC8718D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42917" y="1222852"/>
            <a:ext cx="685800" cy="685800"/>
          </a:xfrm>
          <a:prstGeom prst="rect">
            <a:avLst/>
          </a:prstGeom>
        </p:spPr>
      </p:pic>
      <p:pic>
        <p:nvPicPr>
          <p:cNvPr id="14" name="Graphic 13" descr="Checklist">
            <a:extLst>
              <a:ext uri="{FF2B5EF4-FFF2-40B4-BE49-F238E27FC236}">
                <a16:creationId xmlns="" xmlns:a16="http://schemas.microsoft.com/office/drawing/2014/main" id="{49B522FB-9DDF-469E-B1C7-1611781CEB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61200" y="1246723"/>
            <a:ext cx="685800" cy="685800"/>
          </a:xfrm>
          <a:prstGeom prst="rect">
            <a:avLst/>
          </a:prstGeom>
        </p:spPr>
      </p:pic>
      <p:pic>
        <p:nvPicPr>
          <p:cNvPr id="15" name="Graphic 14" descr="Ribbon">
            <a:extLst>
              <a:ext uri="{FF2B5EF4-FFF2-40B4-BE49-F238E27FC236}">
                <a16:creationId xmlns="" xmlns:a16="http://schemas.microsoft.com/office/drawing/2014/main" id="{3C49B95E-9381-4F9F-B469-51A766C86D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898890" y="1246723"/>
            <a:ext cx="685800" cy="685800"/>
          </a:xfrm>
          <a:prstGeom prst="rect">
            <a:avLst/>
          </a:prstGeom>
        </p:spPr>
      </p:pic>
      <p:pic>
        <p:nvPicPr>
          <p:cNvPr id="16" name="Graphic 15" descr="Trophy">
            <a:extLst>
              <a:ext uri="{FF2B5EF4-FFF2-40B4-BE49-F238E27FC236}">
                <a16:creationId xmlns="" xmlns:a16="http://schemas.microsoft.com/office/drawing/2014/main" id="{BC2808F9-1B49-47E8-9DBE-F4FEF8E365C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561958" y="1244462"/>
            <a:ext cx="685800" cy="685800"/>
          </a:xfrm>
          <a:prstGeom prst="rect">
            <a:avLst/>
          </a:prstGeom>
        </p:spPr>
      </p:pic>
      <p:pic>
        <p:nvPicPr>
          <p:cNvPr id="17" name="Graphic 16" descr="Web design">
            <a:extLst>
              <a:ext uri="{FF2B5EF4-FFF2-40B4-BE49-F238E27FC236}">
                <a16:creationId xmlns="" xmlns:a16="http://schemas.microsoft.com/office/drawing/2014/main" id="{1D657B9A-E5F8-4CC9-BC07-14C126D709B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608906" y="2590553"/>
            <a:ext cx="685800" cy="685800"/>
          </a:xfrm>
          <a:prstGeom prst="rect">
            <a:avLst/>
          </a:prstGeom>
        </p:spPr>
      </p:pic>
      <p:pic>
        <p:nvPicPr>
          <p:cNvPr id="18" name="Graphic 17" descr="Browser window">
            <a:extLst>
              <a:ext uri="{FF2B5EF4-FFF2-40B4-BE49-F238E27FC236}">
                <a16:creationId xmlns="" xmlns:a16="http://schemas.microsoft.com/office/drawing/2014/main" id="{BBCCB46A-5F3F-488D-BF2C-66B0E34B2EB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870344" y="2590553"/>
            <a:ext cx="685800" cy="685800"/>
          </a:xfrm>
          <a:prstGeom prst="rect">
            <a:avLst/>
          </a:prstGeom>
        </p:spPr>
      </p:pic>
      <p:pic>
        <p:nvPicPr>
          <p:cNvPr id="19" name="Graphic 18" descr="Syncing cloud">
            <a:extLst>
              <a:ext uri="{FF2B5EF4-FFF2-40B4-BE49-F238E27FC236}">
                <a16:creationId xmlns="" xmlns:a16="http://schemas.microsoft.com/office/drawing/2014/main" id="{45177436-90CC-434B-BB90-21A85D6C480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183165" y="2590553"/>
            <a:ext cx="685800" cy="685800"/>
          </a:xfrm>
          <a:prstGeom prst="rect">
            <a:avLst/>
          </a:prstGeom>
        </p:spPr>
      </p:pic>
      <p:pic>
        <p:nvPicPr>
          <p:cNvPr id="20" name="Graphic 19" descr="Lightning bolt">
            <a:extLst>
              <a:ext uri="{FF2B5EF4-FFF2-40B4-BE49-F238E27FC236}">
                <a16:creationId xmlns="" xmlns:a16="http://schemas.microsoft.com/office/drawing/2014/main" id="{6422896A-6065-4E64-9B41-3EEFF2A7DF8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96089" y="2641127"/>
            <a:ext cx="685800" cy="685800"/>
          </a:xfrm>
          <a:prstGeom prst="rect">
            <a:avLst/>
          </a:prstGeom>
        </p:spPr>
      </p:pic>
      <p:pic>
        <p:nvPicPr>
          <p:cNvPr id="21" name="Graphic 20" descr="High voltage">
            <a:extLst>
              <a:ext uri="{FF2B5EF4-FFF2-40B4-BE49-F238E27FC236}">
                <a16:creationId xmlns="" xmlns:a16="http://schemas.microsoft.com/office/drawing/2014/main" id="{716E205B-1C2E-4CAE-9DD0-4790FF1BC4F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1995" y="2590553"/>
            <a:ext cx="685800" cy="685800"/>
          </a:xfrm>
          <a:prstGeom prst="rect">
            <a:avLst/>
          </a:prstGeom>
        </p:spPr>
      </p:pic>
      <p:pic>
        <p:nvPicPr>
          <p:cNvPr id="22" name="Graphic 21" descr="Laptop">
            <a:extLst>
              <a:ext uri="{FF2B5EF4-FFF2-40B4-BE49-F238E27FC236}">
                <a16:creationId xmlns="" xmlns:a16="http://schemas.microsoft.com/office/drawing/2014/main" id="{8D5FF91D-C54C-469A-B5AF-D19900181F81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400315" y="2592714"/>
            <a:ext cx="685800" cy="685800"/>
          </a:xfrm>
          <a:prstGeom prst="rect">
            <a:avLst/>
          </a:prstGeom>
        </p:spPr>
      </p:pic>
      <p:pic>
        <p:nvPicPr>
          <p:cNvPr id="23" name="Graphic 22" descr="Monitor">
            <a:extLst>
              <a:ext uri="{FF2B5EF4-FFF2-40B4-BE49-F238E27FC236}">
                <a16:creationId xmlns="" xmlns:a16="http://schemas.microsoft.com/office/drawing/2014/main" id="{75F2DD4C-3F9A-4391-9024-D7178269006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323795" y="2607260"/>
            <a:ext cx="685800" cy="685800"/>
          </a:xfrm>
          <a:prstGeom prst="rect">
            <a:avLst/>
          </a:prstGeom>
        </p:spPr>
      </p:pic>
      <p:pic>
        <p:nvPicPr>
          <p:cNvPr id="24" name="Graphic 23" descr="Processor">
            <a:extLst>
              <a:ext uri="{FF2B5EF4-FFF2-40B4-BE49-F238E27FC236}">
                <a16:creationId xmlns="" xmlns:a16="http://schemas.microsoft.com/office/drawing/2014/main" id="{0271B269-B194-4B45-A758-28EEAE189EE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991220" y="2590553"/>
            <a:ext cx="685800" cy="685800"/>
          </a:xfrm>
          <a:prstGeom prst="rect">
            <a:avLst/>
          </a:prstGeom>
        </p:spPr>
      </p:pic>
      <p:pic>
        <p:nvPicPr>
          <p:cNvPr id="25" name="Graphic 24" descr="Gears">
            <a:extLst>
              <a:ext uri="{FF2B5EF4-FFF2-40B4-BE49-F238E27FC236}">
                <a16:creationId xmlns="" xmlns:a16="http://schemas.microsoft.com/office/drawing/2014/main" id="{81F32872-DC1B-4F09-A526-6A36CB68B90E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441598" y="2631504"/>
            <a:ext cx="685800" cy="685800"/>
          </a:xfrm>
          <a:prstGeom prst="rect">
            <a:avLst/>
          </a:prstGeom>
        </p:spPr>
      </p:pic>
      <p:pic>
        <p:nvPicPr>
          <p:cNvPr id="26" name="Graphic 25" descr="Single gear">
            <a:extLst>
              <a:ext uri="{FF2B5EF4-FFF2-40B4-BE49-F238E27FC236}">
                <a16:creationId xmlns="" xmlns:a16="http://schemas.microsoft.com/office/drawing/2014/main" id="{65B7A927-CE74-4C9A-85D2-5DD2B0F3F0B7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805692" y="2612591"/>
            <a:ext cx="685800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DEDD5C7-35C0-4D7D-AC78-CDDBBCB649AB}"/>
              </a:ext>
            </a:extLst>
          </p:cNvPr>
          <p:cNvSpPr txBox="1"/>
          <p:nvPr userDrawn="1"/>
        </p:nvSpPr>
        <p:spPr>
          <a:xfrm>
            <a:off x="3201592" y="1943416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AGENDA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53B02BB-C457-402B-AC27-918085CB8008}"/>
              </a:ext>
            </a:extLst>
          </p:cNvPr>
          <p:cNvSpPr txBox="1"/>
          <p:nvPr userDrawn="1"/>
        </p:nvSpPr>
        <p:spPr>
          <a:xfrm>
            <a:off x="993804" y="3272550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SAFETY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96AFCBB-E0BC-404A-9239-FEE67AFFE73C}"/>
              </a:ext>
            </a:extLst>
          </p:cNvPr>
          <p:cNvSpPr txBox="1"/>
          <p:nvPr userDrawn="1"/>
        </p:nvSpPr>
        <p:spPr>
          <a:xfrm>
            <a:off x="2658799" y="318842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DAQA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B3F9FD7-D651-4AE0-8426-F962432D5F9F}"/>
              </a:ext>
            </a:extLst>
          </p:cNvPr>
          <p:cNvSpPr txBox="1"/>
          <p:nvPr userDrawn="1"/>
        </p:nvSpPr>
        <p:spPr>
          <a:xfrm>
            <a:off x="5878272" y="3266959"/>
            <a:ext cx="9181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TRACTIVE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A69FB50-2210-4C19-9DD3-004AC23D63FE}"/>
              </a:ext>
            </a:extLst>
          </p:cNvPr>
          <p:cNvSpPr txBox="1"/>
          <p:nvPr userDrawn="1"/>
        </p:nvSpPr>
        <p:spPr>
          <a:xfrm>
            <a:off x="7148592" y="1902945"/>
            <a:ext cx="9181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TARGET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DEADLINE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E5608B3-193D-4CA8-9146-7BAB1BBF87AC}"/>
              </a:ext>
            </a:extLst>
          </p:cNvPr>
          <p:cNvSpPr txBox="1"/>
          <p:nvPr userDrawn="1"/>
        </p:nvSpPr>
        <p:spPr>
          <a:xfrm>
            <a:off x="7784498" y="973908"/>
            <a:ext cx="1178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BRAINSTORM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DD4B3C2-985D-4EBC-AAA6-09772B2B634A}"/>
              </a:ext>
            </a:extLst>
          </p:cNvPr>
          <p:cNvSpPr txBox="1"/>
          <p:nvPr userDrawn="1"/>
        </p:nvSpPr>
        <p:spPr>
          <a:xfrm>
            <a:off x="772076" y="1877075"/>
            <a:ext cx="11230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PRESENTION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56CD4B9-E03C-4CE8-B659-B3A62FB4D1B2}"/>
              </a:ext>
            </a:extLst>
          </p:cNvPr>
          <p:cNvSpPr txBox="1"/>
          <p:nvPr userDrawn="1"/>
        </p:nvSpPr>
        <p:spPr>
          <a:xfrm>
            <a:off x="1942037" y="1001812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79E4786-625B-4736-ADAA-2E7351364F0F}"/>
              </a:ext>
            </a:extLst>
          </p:cNvPr>
          <p:cNvSpPr txBox="1"/>
          <p:nvPr userDrawn="1"/>
        </p:nvSpPr>
        <p:spPr>
          <a:xfrm>
            <a:off x="7827702" y="3206794"/>
            <a:ext cx="114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DRIVETRAIN</a:t>
            </a:r>
          </a:p>
        </p:txBody>
      </p:sp>
      <p:grpSp>
        <p:nvGrpSpPr>
          <p:cNvPr id="36" name="Graphic 83" descr="Gears">
            <a:extLst>
              <a:ext uri="{FF2B5EF4-FFF2-40B4-BE49-F238E27FC236}">
                <a16:creationId xmlns="" xmlns:a16="http://schemas.microsoft.com/office/drawing/2014/main" id="{49862490-331D-45C5-9855-5042BAB5D271}"/>
              </a:ext>
            </a:extLst>
          </p:cNvPr>
          <p:cNvGrpSpPr/>
          <p:nvPr userDrawn="1"/>
        </p:nvGrpSpPr>
        <p:grpSpPr>
          <a:xfrm>
            <a:off x="8116009" y="2704327"/>
            <a:ext cx="400787" cy="485158"/>
            <a:chOff x="10763741" y="3718149"/>
            <a:chExt cx="534382" cy="646877"/>
          </a:xfrm>
          <a:solidFill>
            <a:srgbClr val="F26422"/>
          </a:solidFill>
        </p:grpSpPr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938F2FE7-EFE1-429A-9E2E-247C9DE38C2C}"/>
                </a:ext>
              </a:extLst>
            </p:cNvPr>
            <p:cNvSpPr/>
            <p:nvPr/>
          </p:nvSpPr>
          <p:spPr>
            <a:xfrm>
              <a:off x="11019753" y="3718149"/>
              <a:ext cx="278370" cy="27837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3 h 400050"/>
                <a:gd name="connsiteX2" fmla="*/ 202883 w 400050"/>
                <a:gd name="connsiteY2" fmla="*/ 131445 h 400050"/>
                <a:gd name="connsiteX3" fmla="*/ 274320 w 400050"/>
                <a:gd name="connsiteY3" fmla="*/ 202883 h 400050"/>
                <a:gd name="connsiteX4" fmla="*/ 202883 w 400050"/>
                <a:gd name="connsiteY4" fmla="*/ 274320 h 400050"/>
                <a:gd name="connsiteX5" fmla="*/ 363855 w 400050"/>
                <a:gd name="connsiteY5" fmla="*/ 158115 h 400050"/>
                <a:gd name="connsiteX6" fmla="*/ 348615 w 400050"/>
                <a:gd name="connsiteY6" fmla="*/ 120968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1910 w 400050"/>
                <a:gd name="connsiteY16" fmla="*/ 76200 h 400050"/>
                <a:gd name="connsiteX17" fmla="*/ 57150 w 400050"/>
                <a:gd name="connsiteY17" fmla="*/ 120968 h 400050"/>
                <a:gd name="connsiteX18" fmla="*/ 41910 w 400050"/>
                <a:gd name="connsiteY18" fmla="*/ 158115 h 400050"/>
                <a:gd name="connsiteX19" fmla="*/ 0 w 400050"/>
                <a:gd name="connsiteY19" fmla="*/ 179070 h 400050"/>
                <a:gd name="connsiteX20" fmla="*/ 0 w 400050"/>
                <a:gd name="connsiteY20" fmla="*/ 226695 h 400050"/>
                <a:gd name="connsiteX21" fmla="*/ 41910 w 400050"/>
                <a:gd name="connsiteY21" fmla="*/ 247650 h 400050"/>
                <a:gd name="connsiteX22" fmla="*/ 57150 w 400050"/>
                <a:gd name="connsiteY22" fmla="*/ 284798 h 400050"/>
                <a:gd name="connsiteX23" fmla="*/ 41910 w 400050"/>
                <a:gd name="connsiteY23" fmla="*/ 329565 h 400050"/>
                <a:gd name="connsiteX24" fmla="*/ 75248 w 400050"/>
                <a:gd name="connsiteY24" fmla="*/ 362903 h 400050"/>
                <a:gd name="connsiteX25" fmla="*/ 120015 w 400050"/>
                <a:gd name="connsiteY25" fmla="*/ 347663 h 400050"/>
                <a:gd name="connsiteX26" fmla="*/ 157163 w 400050"/>
                <a:gd name="connsiteY26" fmla="*/ 362903 h 400050"/>
                <a:gd name="connsiteX27" fmla="*/ 178118 w 400050"/>
                <a:gd name="connsiteY27" fmla="*/ 404813 h 400050"/>
                <a:gd name="connsiteX28" fmla="*/ 225743 w 400050"/>
                <a:gd name="connsiteY28" fmla="*/ 404813 h 400050"/>
                <a:gd name="connsiteX29" fmla="*/ 246698 w 400050"/>
                <a:gd name="connsiteY29" fmla="*/ 362903 h 400050"/>
                <a:gd name="connsiteX30" fmla="*/ 283845 w 400050"/>
                <a:gd name="connsiteY30" fmla="*/ 347663 h 400050"/>
                <a:gd name="connsiteX31" fmla="*/ 328613 w 400050"/>
                <a:gd name="connsiteY31" fmla="*/ 362903 h 400050"/>
                <a:gd name="connsiteX32" fmla="*/ 362903 w 400050"/>
                <a:gd name="connsiteY32" fmla="*/ 329565 h 400050"/>
                <a:gd name="connsiteX33" fmla="*/ 347663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3FA2C351-37AA-4818-9A76-065ADB461931}"/>
                </a:ext>
              </a:extLst>
            </p:cNvPr>
            <p:cNvSpPr/>
            <p:nvPr/>
          </p:nvSpPr>
          <p:spPr>
            <a:xfrm>
              <a:off x="10763741" y="3964976"/>
              <a:ext cx="400050" cy="40005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2 h 400050"/>
                <a:gd name="connsiteX2" fmla="*/ 202883 w 400050"/>
                <a:gd name="connsiteY2" fmla="*/ 131445 h 400050"/>
                <a:gd name="connsiteX3" fmla="*/ 274320 w 400050"/>
                <a:gd name="connsiteY3" fmla="*/ 202882 h 400050"/>
                <a:gd name="connsiteX4" fmla="*/ 202883 w 400050"/>
                <a:gd name="connsiteY4" fmla="*/ 274320 h 400050"/>
                <a:gd name="connsiteX5" fmla="*/ 202883 w 400050"/>
                <a:gd name="connsiteY5" fmla="*/ 274320 h 400050"/>
                <a:gd name="connsiteX6" fmla="*/ 348615 w 400050"/>
                <a:gd name="connsiteY6" fmla="*/ 120967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2863 w 400050"/>
                <a:gd name="connsiteY16" fmla="*/ 75247 h 400050"/>
                <a:gd name="connsiteX17" fmla="*/ 57150 w 400050"/>
                <a:gd name="connsiteY17" fmla="*/ 120015 h 400050"/>
                <a:gd name="connsiteX18" fmla="*/ 41910 w 400050"/>
                <a:gd name="connsiteY18" fmla="*/ 157163 h 400050"/>
                <a:gd name="connsiteX19" fmla="*/ 0 w 400050"/>
                <a:gd name="connsiteY19" fmla="*/ 178117 h 400050"/>
                <a:gd name="connsiteX20" fmla="*/ 0 w 400050"/>
                <a:gd name="connsiteY20" fmla="*/ 225742 h 400050"/>
                <a:gd name="connsiteX21" fmla="*/ 41910 w 400050"/>
                <a:gd name="connsiteY21" fmla="*/ 246698 h 400050"/>
                <a:gd name="connsiteX22" fmla="*/ 57150 w 400050"/>
                <a:gd name="connsiteY22" fmla="*/ 283845 h 400050"/>
                <a:gd name="connsiteX23" fmla="*/ 42863 w 400050"/>
                <a:gd name="connsiteY23" fmla="*/ 328613 h 400050"/>
                <a:gd name="connsiteX24" fmla="*/ 76200 w 400050"/>
                <a:gd name="connsiteY24" fmla="*/ 361950 h 400050"/>
                <a:gd name="connsiteX25" fmla="*/ 120968 w 400050"/>
                <a:gd name="connsiteY25" fmla="*/ 347663 h 400050"/>
                <a:gd name="connsiteX26" fmla="*/ 158115 w 400050"/>
                <a:gd name="connsiteY26" fmla="*/ 362903 h 400050"/>
                <a:gd name="connsiteX27" fmla="*/ 179070 w 400050"/>
                <a:gd name="connsiteY27" fmla="*/ 404813 h 400050"/>
                <a:gd name="connsiteX28" fmla="*/ 226695 w 400050"/>
                <a:gd name="connsiteY28" fmla="*/ 404813 h 400050"/>
                <a:gd name="connsiteX29" fmla="*/ 247650 w 400050"/>
                <a:gd name="connsiteY29" fmla="*/ 362903 h 400050"/>
                <a:gd name="connsiteX30" fmla="*/ 284798 w 400050"/>
                <a:gd name="connsiteY30" fmla="*/ 347663 h 400050"/>
                <a:gd name="connsiteX31" fmla="*/ 329565 w 400050"/>
                <a:gd name="connsiteY31" fmla="*/ 362903 h 400050"/>
                <a:gd name="connsiteX32" fmla="*/ 362903 w 400050"/>
                <a:gd name="connsiteY32" fmla="*/ 328613 h 400050"/>
                <a:gd name="connsiteX33" fmla="*/ 348615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  <a:gd name="connsiteX38" fmla="*/ 348615 w 400050"/>
                <a:gd name="connsiteY38" fmla="*/ 120967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ABBA423-9606-4179-964C-20713381AE1E}"/>
              </a:ext>
            </a:extLst>
          </p:cNvPr>
          <p:cNvSpPr txBox="1"/>
          <p:nvPr userDrawn="1"/>
        </p:nvSpPr>
        <p:spPr>
          <a:xfrm>
            <a:off x="6667714" y="107381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DUB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9FB2937-D5DE-4BA4-8932-2FA1C5348053}"/>
              </a:ext>
            </a:extLst>
          </p:cNvPr>
          <p:cNvSpPr txBox="1"/>
          <p:nvPr userDrawn="1"/>
        </p:nvSpPr>
        <p:spPr>
          <a:xfrm>
            <a:off x="787165" y="4152455"/>
            <a:ext cx="11230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CHASSIS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SUSPENSION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9A570DDE-FEC7-466A-9F68-B586FF1F9D81}"/>
              </a:ext>
            </a:extLst>
          </p:cNvPr>
          <p:cNvGrpSpPr/>
          <p:nvPr userDrawn="1"/>
        </p:nvGrpSpPr>
        <p:grpSpPr>
          <a:xfrm>
            <a:off x="898698" y="3673695"/>
            <a:ext cx="922792" cy="439723"/>
            <a:chOff x="3455705" y="4776748"/>
            <a:chExt cx="4864271" cy="2317892"/>
          </a:xfrm>
        </p:grpSpPr>
        <p:pic>
          <p:nvPicPr>
            <p:cNvPr id="42" name="Graphic 41" descr="Ethernet">
              <a:extLst>
                <a:ext uri="{FF2B5EF4-FFF2-40B4-BE49-F238E27FC236}">
                  <a16:creationId xmlns="" xmlns:a16="http://schemas.microsoft.com/office/drawing/2014/main" id="{36440F97-442C-4C94-8794-24DBDB9B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3910347" y="5992721"/>
              <a:ext cx="914400" cy="91440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5C11DC07-01C5-4265-B34B-B7AEB9384AFC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838275"/>
              <a:ext cx="0" cy="74554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4ECA3AC4-D2EE-47B3-9E9E-4B1CC6FB4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046" y="5838275"/>
              <a:ext cx="948690" cy="800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FCFC9A09-C4EE-4AC7-B89C-E91524103951}"/>
                </a:ext>
              </a:extLst>
            </p:cNvPr>
            <p:cNvCxnSpPr>
              <a:cxnSpLocks/>
            </p:cNvCxnSpPr>
            <p:nvPr/>
          </p:nvCxnSpPr>
          <p:spPr>
            <a:xfrm>
              <a:off x="4359339" y="5836381"/>
              <a:ext cx="622600" cy="5802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3BBB9634-6552-4661-B75D-3B7287B16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0359" y="6439239"/>
              <a:ext cx="657990" cy="158503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C4B5B61C-8B43-45B8-B05B-5FC91B7D46D0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925741"/>
              <a:ext cx="609827" cy="35040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F742C7DB-627F-4CC3-8305-BBED3756D39F}"/>
                </a:ext>
              </a:extLst>
            </p:cNvPr>
            <p:cNvCxnSpPr>
              <a:cxnSpLocks/>
            </p:cNvCxnSpPr>
            <p:nvPr/>
          </p:nvCxnSpPr>
          <p:spPr>
            <a:xfrm>
              <a:off x="3455705" y="6569607"/>
              <a:ext cx="715691" cy="227497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D54ACBD5-5993-4813-B96C-8CDDE6A391C4}"/>
                </a:ext>
              </a:extLst>
            </p:cNvPr>
            <p:cNvCxnSpPr>
              <a:cxnSpLocks/>
            </p:cNvCxnSpPr>
            <p:nvPr/>
          </p:nvCxnSpPr>
          <p:spPr>
            <a:xfrm>
              <a:off x="4941083" y="5818729"/>
              <a:ext cx="6325" cy="46863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2AE78CBA-67B2-417E-A53D-CBA3DDE14B8E}"/>
                </a:ext>
              </a:extLst>
            </p:cNvPr>
            <p:cNvCxnSpPr>
              <a:cxnSpLocks/>
              <a:endCxn id="63" idx="0"/>
            </p:cNvCxnSpPr>
            <p:nvPr/>
          </p:nvCxnSpPr>
          <p:spPr>
            <a:xfrm flipH="1">
              <a:off x="4512642" y="5871263"/>
              <a:ext cx="431566" cy="32902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CD4F607C-F1AE-45DB-800E-ECC0058F5995}"/>
                </a:ext>
              </a:extLst>
            </p:cNvPr>
            <p:cNvCxnSpPr>
              <a:cxnSpLocks/>
            </p:cNvCxnSpPr>
            <p:nvPr/>
          </p:nvCxnSpPr>
          <p:spPr>
            <a:xfrm>
              <a:off x="4948836" y="5878280"/>
              <a:ext cx="1645354" cy="5055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A159F647-25AA-402E-ABAB-F3F6255C958E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390809"/>
              <a:ext cx="1586025" cy="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CBD95D29-3F53-44D3-922A-B82DB534F78F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415334"/>
              <a:ext cx="1127526" cy="533565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173D91B7-B205-464E-99D8-93F36CCB1C17}"/>
                </a:ext>
              </a:extLst>
            </p:cNvPr>
            <p:cNvCxnSpPr>
              <a:cxnSpLocks/>
            </p:cNvCxnSpPr>
            <p:nvPr/>
          </p:nvCxnSpPr>
          <p:spPr>
            <a:xfrm>
              <a:off x="4900617" y="6836496"/>
              <a:ext cx="1311388" cy="13060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7C3776C4-5F5C-4720-A428-DA7CF043F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8792" y="6390809"/>
              <a:ext cx="465398" cy="57628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DD60C09F-CCDB-4E51-BE1B-A5A1EA789D57}"/>
                </a:ext>
              </a:extLst>
            </p:cNvPr>
            <p:cNvCxnSpPr>
              <a:cxnSpLocks/>
            </p:cNvCxnSpPr>
            <p:nvPr/>
          </p:nvCxnSpPr>
          <p:spPr>
            <a:xfrm>
              <a:off x="6587885" y="4776748"/>
              <a:ext cx="513" cy="219035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57629BE7-B794-437E-83AD-FA994197B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9931" y="6948899"/>
              <a:ext cx="936172" cy="536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AACF75C1-B1B5-4BE8-B6BA-0F51A1324B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6400389"/>
              <a:ext cx="539357" cy="54851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2187F795-DAE9-41FC-82A8-A8E82D8AF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4829" y="6400389"/>
              <a:ext cx="691585" cy="8429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8BD7D04A-4AEA-4121-8D74-068A0A9D7A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4919146"/>
              <a:ext cx="800408" cy="129190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ED727CA4-5B7C-46BF-9364-5837B29C08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6103" y="6914139"/>
              <a:ext cx="369751" cy="3732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1FC529D2-A185-4138-88F7-C7360D7FCC16}"/>
                </a:ext>
              </a:extLst>
            </p:cNvPr>
            <p:cNvSpPr/>
            <p:nvPr/>
          </p:nvSpPr>
          <p:spPr>
            <a:xfrm>
              <a:off x="3971159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2412FA34-ECB3-49C2-AA68-F57399C618E8}"/>
                </a:ext>
              </a:extLst>
            </p:cNvPr>
            <p:cNvSpPr/>
            <p:nvPr/>
          </p:nvSpPr>
          <p:spPr>
            <a:xfrm>
              <a:off x="4161189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19381CBC-4D66-464E-9D51-7696F219D881}"/>
                </a:ext>
              </a:extLst>
            </p:cNvPr>
            <p:cNvSpPr/>
            <p:nvPr/>
          </p:nvSpPr>
          <p:spPr>
            <a:xfrm>
              <a:off x="7227106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0C82E64-5AB3-49E4-8B2F-99639E133367}"/>
                </a:ext>
              </a:extLst>
            </p:cNvPr>
            <p:cNvSpPr/>
            <p:nvPr/>
          </p:nvSpPr>
          <p:spPr>
            <a:xfrm>
              <a:off x="7416275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: Shape 65">
            <a:extLst>
              <a:ext uri="{FF2B5EF4-FFF2-40B4-BE49-F238E27FC236}">
                <a16:creationId xmlns="" xmlns:a16="http://schemas.microsoft.com/office/drawing/2014/main" id="{9B512F5C-1195-4D37-ABB0-0FE92C5C5C2D}"/>
              </a:ext>
            </a:extLst>
          </p:cNvPr>
          <p:cNvSpPr/>
          <p:nvPr userDrawn="1"/>
        </p:nvSpPr>
        <p:spPr>
          <a:xfrm>
            <a:off x="2286232" y="3709650"/>
            <a:ext cx="979875" cy="370201"/>
          </a:xfrm>
          <a:custGeom>
            <a:avLst/>
            <a:gdLst>
              <a:gd name="connsiteX0" fmla="*/ 637367 w 2720263"/>
              <a:gd name="connsiteY0" fmla="*/ 49869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559262 w 2720263"/>
              <a:gd name="connsiteY0" fmla="*/ 45297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8273"/>
              <a:gd name="connsiteX1" fmla="*/ 363047 w 2720263"/>
              <a:gd name="connsiteY1" fmla="*/ 510125 h 1008273"/>
              <a:gd name="connsiteX2" fmla="*/ 58247 w 2720263"/>
              <a:gd name="connsiteY2" fmla="*/ 599660 h 1008273"/>
              <a:gd name="connsiteX3" fmla="*/ 71582 w 2720263"/>
              <a:gd name="connsiteY3" fmla="*/ 679670 h 1008273"/>
              <a:gd name="connsiteX4" fmla="*/ 281132 w 2720263"/>
              <a:gd name="connsiteY4" fmla="*/ 803495 h 1008273"/>
              <a:gd name="connsiteX5" fmla="*/ 153497 w 2720263"/>
              <a:gd name="connsiteY5" fmla="*/ 816830 h 1008273"/>
              <a:gd name="connsiteX6" fmla="*/ 75392 w 2720263"/>
              <a:gd name="connsiteY6" fmla="*/ 818735 h 1008273"/>
              <a:gd name="connsiteX7" fmla="*/ 8717 w 2720263"/>
              <a:gd name="connsiteY7" fmla="*/ 875885 h 1008273"/>
              <a:gd name="connsiteX8" fmla="*/ 4907 w 2720263"/>
              <a:gd name="connsiteY8" fmla="*/ 957800 h 1008273"/>
              <a:gd name="connsiteX9" fmla="*/ 46817 w 2720263"/>
              <a:gd name="connsiteY9" fmla="*/ 963515 h 1008273"/>
              <a:gd name="connsiteX10" fmla="*/ 439247 w 2720263"/>
              <a:gd name="connsiteY10" fmla="*/ 963515 h 1008273"/>
              <a:gd name="connsiteX11" fmla="*/ 530687 w 2720263"/>
              <a:gd name="connsiteY11" fmla="*/ 953990 h 1008273"/>
              <a:gd name="connsiteX12" fmla="*/ 538307 w 2720263"/>
              <a:gd name="connsiteY12" fmla="*/ 902555 h 1008273"/>
              <a:gd name="connsiteX13" fmla="*/ 616412 w 2720263"/>
              <a:gd name="connsiteY13" fmla="*/ 927320 h 1008273"/>
              <a:gd name="connsiteX14" fmla="*/ 856442 w 2720263"/>
              <a:gd name="connsiteY14" fmla="*/ 944465 h 1008273"/>
              <a:gd name="connsiteX15" fmla="*/ 1424132 w 2720263"/>
              <a:gd name="connsiteY15" fmla="*/ 1007330 h 1008273"/>
              <a:gd name="connsiteX16" fmla="*/ 2028017 w 2720263"/>
              <a:gd name="connsiteY16" fmla="*/ 978755 h 1008273"/>
              <a:gd name="connsiteX17" fmla="*/ 2134697 w 2720263"/>
              <a:gd name="connsiteY17" fmla="*/ 931130 h 1008273"/>
              <a:gd name="connsiteX18" fmla="*/ 2148032 w 2720263"/>
              <a:gd name="connsiteY18" fmla="*/ 733010 h 1008273"/>
              <a:gd name="connsiteX19" fmla="*/ 2254712 w 2720263"/>
              <a:gd name="connsiteY19" fmla="*/ 715865 h 1008273"/>
              <a:gd name="connsiteX20" fmla="*/ 2622377 w 2720263"/>
              <a:gd name="connsiteY20" fmla="*/ 710150 h 1008273"/>
              <a:gd name="connsiteX21" fmla="*/ 2704292 w 2720263"/>
              <a:gd name="connsiteY21" fmla="*/ 710150 h 1008273"/>
              <a:gd name="connsiteX22" fmla="*/ 2719532 w 2720263"/>
              <a:gd name="connsiteY22" fmla="*/ 670145 h 1008273"/>
              <a:gd name="connsiteX23" fmla="*/ 2717627 w 2720263"/>
              <a:gd name="connsiteY23" fmla="*/ 432020 h 1008273"/>
              <a:gd name="connsiteX24" fmla="*/ 2715722 w 2720263"/>
              <a:gd name="connsiteY24" fmla="*/ 123410 h 1008273"/>
              <a:gd name="connsiteX25" fmla="*/ 2704292 w 2720263"/>
              <a:gd name="connsiteY25" fmla="*/ 28160 h 1008273"/>
              <a:gd name="connsiteX26" fmla="*/ 2610947 w 2720263"/>
              <a:gd name="connsiteY26" fmla="*/ 52925 h 1008273"/>
              <a:gd name="connsiteX27" fmla="*/ 2603327 w 2720263"/>
              <a:gd name="connsiteY27" fmla="*/ 3395 h 1008273"/>
              <a:gd name="connsiteX28" fmla="*/ 2407112 w 2720263"/>
              <a:gd name="connsiteY28" fmla="*/ 5300 h 1008273"/>
              <a:gd name="connsiteX29" fmla="*/ 2210897 w 2720263"/>
              <a:gd name="connsiteY29" fmla="*/ 12920 h 1008273"/>
              <a:gd name="connsiteX30" fmla="*/ 1988012 w 2720263"/>
              <a:gd name="connsiteY30" fmla="*/ 77690 h 1008273"/>
              <a:gd name="connsiteX31" fmla="*/ 1949912 w 2720263"/>
              <a:gd name="connsiteY31" fmla="*/ 226280 h 1008273"/>
              <a:gd name="connsiteX32" fmla="*/ 1955627 w 2720263"/>
              <a:gd name="connsiteY32" fmla="*/ 733010 h 1008273"/>
              <a:gd name="connsiteX33" fmla="*/ 1839422 w 2720263"/>
              <a:gd name="connsiteY33" fmla="*/ 750155 h 1008273"/>
              <a:gd name="connsiteX34" fmla="*/ 1376507 w 2720263"/>
              <a:gd name="connsiteY34" fmla="*/ 632045 h 1008273"/>
              <a:gd name="connsiteX35" fmla="*/ 1001222 w 2720263"/>
              <a:gd name="connsiteY35" fmla="*/ 494885 h 1008273"/>
              <a:gd name="connsiteX36" fmla="*/ 888827 w 2720263"/>
              <a:gd name="connsiteY36" fmla="*/ 485360 h 1008273"/>
              <a:gd name="connsiteX0" fmla="*/ 892637 w 2720263"/>
              <a:gd name="connsiteY0" fmla="*/ 489170 h 990560"/>
              <a:gd name="connsiteX1" fmla="*/ 363047 w 2720263"/>
              <a:gd name="connsiteY1" fmla="*/ 510125 h 990560"/>
              <a:gd name="connsiteX2" fmla="*/ 58247 w 2720263"/>
              <a:gd name="connsiteY2" fmla="*/ 599660 h 990560"/>
              <a:gd name="connsiteX3" fmla="*/ 71582 w 2720263"/>
              <a:gd name="connsiteY3" fmla="*/ 679670 h 990560"/>
              <a:gd name="connsiteX4" fmla="*/ 281132 w 2720263"/>
              <a:gd name="connsiteY4" fmla="*/ 803495 h 990560"/>
              <a:gd name="connsiteX5" fmla="*/ 153497 w 2720263"/>
              <a:gd name="connsiteY5" fmla="*/ 816830 h 990560"/>
              <a:gd name="connsiteX6" fmla="*/ 75392 w 2720263"/>
              <a:gd name="connsiteY6" fmla="*/ 818735 h 990560"/>
              <a:gd name="connsiteX7" fmla="*/ 8717 w 2720263"/>
              <a:gd name="connsiteY7" fmla="*/ 875885 h 990560"/>
              <a:gd name="connsiteX8" fmla="*/ 4907 w 2720263"/>
              <a:gd name="connsiteY8" fmla="*/ 957800 h 990560"/>
              <a:gd name="connsiteX9" fmla="*/ 46817 w 2720263"/>
              <a:gd name="connsiteY9" fmla="*/ 963515 h 990560"/>
              <a:gd name="connsiteX10" fmla="*/ 439247 w 2720263"/>
              <a:gd name="connsiteY10" fmla="*/ 963515 h 990560"/>
              <a:gd name="connsiteX11" fmla="*/ 530687 w 2720263"/>
              <a:gd name="connsiteY11" fmla="*/ 953990 h 990560"/>
              <a:gd name="connsiteX12" fmla="*/ 538307 w 2720263"/>
              <a:gd name="connsiteY12" fmla="*/ 902555 h 990560"/>
              <a:gd name="connsiteX13" fmla="*/ 616412 w 2720263"/>
              <a:gd name="connsiteY13" fmla="*/ 927320 h 990560"/>
              <a:gd name="connsiteX14" fmla="*/ 856442 w 2720263"/>
              <a:gd name="connsiteY14" fmla="*/ 944465 h 990560"/>
              <a:gd name="connsiteX15" fmla="*/ 1420322 w 2720263"/>
              <a:gd name="connsiteY15" fmla="*/ 988280 h 990560"/>
              <a:gd name="connsiteX16" fmla="*/ 2028017 w 2720263"/>
              <a:gd name="connsiteY16" fmla="*/ 978755 h 990560"/>
              <a:gd name="connsiteX17" fmla="*/ 2134697 w 2720263"/>
              <a:gd name="connsiteY17" fmla="*/ 931130 h 990560"/>
              <a:gd name="connsiteX18" fmla="*/ 2148032 w 2720263"/>
              <a:gd name="connsiteY18" fmla="*/ 733010 h 990560"/>
              <a:gd name="connsiteX19" fmla="*/ 2254712 w 2720263"/>
              <a:gd name="connsiteY19" fmla="*/ 715865 h 990560"/>
              <a:gd name="connsiteX20" fmla="*/ 2622377 w 2720263"/>
              <a:gd name="connsiteY20" fmla="*/ 710150 h 990560"/>
              <a:gd name="connsiteX21" fmla="*/ 2704292 w 2720263"/>
              <a:gd name="connsiteY21" fmla="*/ 710150 h 990560"/>
              <a:gd name="connsiteX22" fmla="*/ 2719532 w 2720263"/>
              <a:gd name="connsiteY22" fmla="*/ 670145 h 990560"/>
              <a:gd name="connsiteX23" fmla="*/ 2717627 w 2720263"/>
              <a:gd name="connsiteY23" fmla="*/ 432020 h 990560"/>
              <a:gd name="connsiteX24" fmla="*/ 2715722 w 2720263"/>
              <a:gd name="connsiteY24" fmla="*/ 123410 h 990560"/>
              <a:gd name="connsiteX25" fmla="*/ 2704292 w 2720263"/>
              <a:gd name="connsiteY25" fmla="*/ 28160 h 990560"/>
              <a:gd name="connsiteX26" fmla="*/ 2610947 w 2720263"/>
              <a:gd name="connsiteY26" fmla="*/ 52925 h 990560"/>
              <a:gd name="connsiteX27" fmla="*/ 2603327 w 2720263"/>
              <a:gd name="connsiteY27" fmla="*/ 3395 h 990560"/>
              <a:gd name="connsiteX28" fmla="*/ 2407112 w 2720263"/>
              <a:gd name="connsiteY28" fmla="*/ 5300 h 990560"/>
              <a:gd name="connsiteX29" fmla="*/ 2210897 w 2720263"/>
              <a:gd name="connsiteY29" fmla="*/ 12920 h 990560"/>
              <a:gd name="connsiteX30" fmla="*/ 1988012 w 2720263"/>
              <a:gd name="connsiteY30" fmla="*/ 77690 h 990560"/>
              <a:gd name="connsiteX31" fmla="*/ 1949912 w 2720263"/>
              <a:gd name="connsiteY31" fmla="*/ 226280 h 990560"/>
              <a:gd name="connsiteX32" fmla="*/ 1955627 w 2720263"/>
              <a:gd name="connsiteY32" fmla="*/ 733010 h 990560"/>
              <a:gd name="connsiteX33" fmla="*/ 1839422 w 2720263"/>
              <a:gd name="connsiteY33" fmla="*/ 750155 h 990560"/>
              <a:gd name="connsiteX34" fmla="*/ 1376507 w 2720263"/>
              <a:gd name="connsiteY34" fmla="*/ 632045 h 990560"/>
              <a:gd name="connsiteX35" fmla="*/ 1001222 w 2720263"/>
              <a:gd name="connsiteY35" fmla="*/ 494885 h 990560"/>
              <a:gd name="connsiteX36" fmla="*/ 888827 w 2720263"/>
              <a:gd name="connsiteY36" fmla="*/ 485360 h 990560"/>
              <a:gd name="connsiteX0" fmla="*/ 892637 w 2724293"/>
              <a:gd name="connsiteY0" fmla="*/ 489170 h 990560"/>
              <a:gd name="connsiteX1" fmla="*/ 363047 w 2724293"/>
              <a:gd name="connsiteY1" fmla="*/ 510125 h 990560"/>
              <a:gd name="connsiteX2" fmla="*/ 58247 w 2724293"/>
              <a:gd name="connsiteY2" fmla="*/ 599660 h 990560"/>
              <a:gd name="connsiteX3" fmla="*/ 71582 w 2724293"/>
              <a:gd name="connsiteY3" fmla="*/ 679670 h 990560"/>
              <a:gd name="connsiteX4" fmla="*/ 281132 w 2724293"/>
              <a:gd name="connsiteY4" fmla="*/ 803495 h 990560"/>
              <a:gd name="connsiteX5" fmla="*/ 153497 w 2724293"/>
              <a:gd name="connsiteY5" fmla="*/ 816830 h 990560"/>
              <a:gd name="connsiteX6" fmla="*/ 75392 w 2724293"/>
              <a:gd name="connsiteY6" fmla="*/ 818735 h 990560"/>
              <a:gd name="connsiteX7" fmla="*/ 8717 w 2724293"/>
              <a:gd name="connsiteY7" fmla="*/ 875885 h 990560"/>
              <a:gd name="connsiteX8" fmla="*/ 4907 w 2724293"/>
              <a:gd name="connsiteY8" fmla="*/ 957800 h 990560"/>
              <a:gd name="connsiteX9" fmla="*/ 46817 w 2724293"/>
              <a:gd name="connsiteY9" fmla="*/ 963515 h 990560"/>
              <a:gd name="connsiteX10" fmla="*/ 439247 w 2724293"/>
              <a:gd name="connsiteY10" fmla="*/ 963515 h 990560"/>
              <a:gd name="connsiteX11" fmla="*/ 530687 w 2724293"/>
              <a:gd name="connsiteY11" fmla="*/ 953990 h 990560"/>
              <a:gd name="connsiteX12" fmla="*/ 538307 w 2724293"/>
              <a:gd name="connsiteY12" fmla="*/ 902555 h 990560"/>
              <a:gd name="connsiteX13" fmla="*/ 616412 w 2724293"/>
              <a:gd name="connsiteY13" fmla="*/ 927320 h 990560"/>
              <a:gd name="connsiteX14" fmla="*/ 856442 w 2724293"/>
              <a:gd name="connsiteY14" fmla="*/ 944465 h 990560"/>
              <a:gd name="connsiteX15" fmla="*/ 1420322 w 2724293"/>
              <a:gd name="connsiteY15" fmla="*/ 988280 h 990560"/>
              <a:gd name="connsiteX16" fmla="*/ 2028017 w 2724293"/>
              <a:gd name="connsiteY16" fmla="*/ 978755 h 990560"/>
              <a:gd name="connsiteX17" fmla="*/ 2134697 w 2724293"/>
              <a:gd name="connsiteY17" fmla="*/ 931130 h 990560"/>
              <a:gd name="connsiteX18" fmla="*/ 2148032 w 2724293"/>
              <a:gd name="connsiteY18" fmla="*/ 733010 h 990560"/>
              <a:gd name="connsiteX19" fmla="*/ 2254712 w 2724293"/>
              <a:gd name="connsiteY19" fmla="*/ 715865 h 990560"/>
              <a:gd name="connsiteX20" fmla="*/ 2509982 w 2724293"/>
              <a:gd name="connsiteY20" fmla="*/ 713960 h 990560"/>
              <a:gd name="connsiteX21" fmla="*/ 2704292 w 2724293"/>
              <a:gd name="connsiteY21" fmla="*/ 710150 h 990560"/>
              <a:gd name="connsiteX22" fmla="*/ 2719532 w 2724293"/>
              <a:gd name="connsiteY22" fmla="*/ 670145 h 990560"/>
              <a:gd name="connsiteX23" fmla="*/ 2717627 w 2724293"/>
              <a:gd name="connsiteY23" fmla="*/ 432020 h 990560"/>
              <a:gd name="connsiteX24" fmla="*/ 2715722 w 2724293"/>
              <a:gd name="connsiteY24" fmla="*/ 123410 h 990560"/>
              <a:gd name="connsiteX25" fmla="*/ 2704292 w 2724293"/>
              <a:gd name="connsiteY25" fmla="*/ 28160 h 990560"/>
              <a:gd name="connsiteX26" fmla="*/ 2610947 w 2724293"/>
              <a:gd name="connsiteY26" fmla="*/ 52925 h 990560"/>
              <a:gd name="connsiteX27" fmla="*/ 2603327 w 2724293"/>
              <a:gd name="connsiteY27" fmla="*/ 3395 h 990560"/>
              <a:gd name="connsiteX28" fmla="*/ 2407112 w 2724293"/>
              <a:gd name="connsiteY28" fmla="*/ 5300 h 990560"/>
              <a:gd name="connsiteX29" fmla="*/ 2210897 w 2724293"/>
              <a:gd name="connsiteY29" fmla="*/ 12920 h 990560"/>
              <a:gd name="connsiteX30" fmla="*/ 1988012 w 2724293"/>
              <a:gd name="connsiteY30" fmla="*/ 77690 h 990560"/>
              <a:gd name="connsiteX31" fmla="*/ 1949912 w 2724293"/>
              <a:gd name="connsiteY31" fmla="*/ 226280 h 990560"/>
              <a:gd name="connsiteX32" fmla="*/ 1955627 w 2724293"/>
              <a:gd name="connsiteY32" fmla="*/ 733010 h 990560"/>
              <a:gd name="connsiteX33" fmla="*/ 1839422 w 2724293"/>
              <a:gd name="connsiteY33" fmla="*/ 750155 h 990560"/>
              <a:gd name="connsiteX34" fmla="*/ 1376507 w 2724293"/>
              <a:gd name="connsiteY34" fmla="*/ 632045 h 990560"/>
              <a:gd name="connsiteX35" fmla="*/ 1001222 w 2724293"/>
              <a:gd name="connsiteY35" fmla="*/ 494885 h 990560"/>
              <a:gd name="connsiteX36" fmla="*/ 888827 w 2724293"/>
              <a:gd name="connsiteY36" fmla="*/ 485360 h 990560"/>
              <a:gd name="connsiteX0" fmla="*/ 892637 w 2727379"/>
              <a:gd name="connsiteY0" fmla="*/ 489170 h 990560"/>
              <a:gd name="connsiteX1" fmla="*/ 363047 w 2727379"/>
              <a:gd name="connsiteY1" fmla="*/ 510125 h 990560"/>
              <a:gd name="connsiteX2" fmla="*/ 58247 w 2727379"/>
              <a:gd name="connsiteY2" fmla="*/ 599660 h 990560"/>
              <a:gd name="connsiteX3" fmla="*/ 71582 w 2727379"/>
              <a:gd name="connsiteY3" fmla="*/ 679670 h 990560"/>
              <a:gd name="connsiteX4" fmla="*/ 281132 w 2727379"/>
              <a:gd name="connsiteY4" fmla="*/ 803495 h 990560"/>
              <a:gd name="connsiteX5" fmla="*/ 153497 w 2727379"/>
              <a:gd name="connsiteY5" fmla="*/ 816830 h 990560"/>
              <a:gd name="connsiteX6" fmla="*/ 75392 w 2727379"/>
              <a:gd name="connsiteY6" fmla="*/ 818735 h 990560"/>
              <a:gd name="connsiteX7" fmla="*/ 8717 w 2727379"/>
              <a:gd name="connsiteY7" fmla="*/ 875885 h 990560"/>
              <a:gd name="connsiteX8" fmla="*/ 4907 w 2727379"/>
              <a:gd name="connsiteY8" fmla="*/ 957800 h 990560"/>
              <a:gd name="connsiteX9" fmla="*/ 46817 w 2727379"/>
              <a:gd name="connsiteY9" fmla="*/ 963515 h 990560"/>
              <a:gd name="connsiteX10" fmla="*/ 439247 w 2727379"/>
              <a:gd name="connsiteY10" fmla="*/ 963515 h 990560"/>
              <a:gd name="connsiteX11" fmla="*/ 530687 w 2727379"/>
              <a:gd name="connsiteY11" fmla="*/ 953990 h 990560"/>
              <a:gd name="connsiteX12" fmla="*/ 538307 w 2727379"/>
              <a:gd name="connsiteY12" fmla="*/ 902555 h 990560"/>
              <a:gd name="connsiteX13" fmla="*/ 616412 w 2727379"/>
              <a:gd name="connsiteY13" fmla="*/ 927320 h 990560"/>
              <a:gd name="connsiteX14" fmla="*/ 856442 w 2727379"/>
              <a:gd name="connsiteY14" fmla="*/ 944465 h 990560"/>
              <a:gd name="connsiteX15" fmla="*/ 1420322 w 2727379"/>
              <a:gd name="connsiteY15" fmla="*/ 988280 h 990560"/>
              <a:gd name="connsiteX16" fmla="*/ 2028017 w 2727379"/>
              <a:gd name="connsiteY16" fmla="*/ 978755 h 990560"/>
              <a:gd name="connsiteX17" fmla="*/ 2134697 w 2727379"/>
              <a:gd name="connsiteY17" fmla="*/ 931130 h 990560"/>
              <a:gd name="connsiteX18" fmla="*/ 2148032 w 2727379"/>
              <a:gd name="connsiteY18" fmla="*/ 733010 h 990560"/>
              <a:gd name="connsiteX19" fmla="*/ 2254712 w 2727379"/>
              <a:gd name="connsiteY19" fmla="*/ 715865 h 990560"/>
              <a:gd name="connsiteX20" fmla="*/ 2509982 w 2727379"/>
              <a:gd name="connsiteY20" fmla="*/ 713960 h 990560"/>
              <a:gd name="connsiteX21" fmla="*/ 2607137 w 2727379"/>
              <a:gd name="connsiteY21" fmla="*/ 710150 h 990560"/>
              <a:gd name="connsiteX22" fmla="*/ 2719532 w 2727379"/>
              <a:gd name="connsiteY22" fmla="*/ 670145 h 990560"/>
              <a:gd name="connsiteX23" fmla="*/ 2717627 w 2727379"/>
              <a:gd name="connsiteY23" fmla="*/ 432020 h 990560"/>
              <a:gd name="connsiteX24" fmla="*/ 2715722 w 2727379"/>
              <a:gd name="connsiteY24" fmla="*/ 123410 h 990560"/>
              <a:gd name="connsiteX25" fmla="*/ 2704292 w 2727379"/>
              <a:gd name="connsiteY25" fmla="*/ 28160 h 990560"/>
              <a:gd name="connsiteX26" fmla="*/ 2610947 w 2727379"/>
              <a:gd name="connsiteY26" fmla="*/ 52925 h 990560"/>
              <a:gd name="connsiteX27" fmla="*/ 2603327 w 2727379"/>
              <a:gd name="connsiteY27" fmla="*/ 3395 h 990560"/>
              <a:gd name="connsiteX28" fmla="*/ 2407112 w 2727379"/>
              <a:gd name="connsiteY28" fmla="*/ 5300 h 990560"/>
              <a:gd name="connsiteX29" fmla="*/ 2210897 w 2727379"/>
              <a:gd name="connsiteY29" fmla="*/ 12920 h 990560"/>
              <a:gd name="connsiteX30" fmla="*/ 1988012 w 2727379"/>
              <a:gd name="connsiteY30" fmla="*/ 77690 h 990560"/>
              <a:gd name="connsiteX31" fmla="*/ 1949912 w 2727379"/>
              <a:gd name="connsiteY31" fmla="*/ 226280 h 990560"/>
              <a:gd name="connsiteX32" fmla="*/ 1955627 w 2727379"/>
              <a:gd name="connsiteY32" fmla="*/ 733010 h 990560"/>
              <a:gd name="connsiteX33" fmla="*/ 1839422 w 2727379"/>
              <a:gd name="connsiteY33" fmla="*/ 750155 h 990560"/>
              <a:gd name="connsiteX34" fmla="*/ 1376507 w 2727379"/>
              <a:gd name="connsiteY34" fmla="*/ 632045 h 990560"/>
              <a:gd name="connsiteX35" fmla="*/ 1001222 w 2727379"/>
              <a:gd name="connsiteY35" fmla="*/ 494885 h 990560"/>
              <a:gd name="connsiteX36" fmla="*/ 888827 w 2727379"/>
              <a:gd name="connsiteY36" fmla="*/ 485360 h 990560"/>
              <a:gd name="connsiteX0" fmla="*/ 892637 w 2724400"/>
              <a:gd name="connsiteY0" fmla="*/ 489170 h 990560"/>
              <a:gd name="connsiteX1" fmla="*/ 363047 w 2724400"/>
              <a:gd name="connsiteY1" fmla="*/ 510125 h 990560"/>
              <a:gd name="connsiteX2" fmla="*/ 58247 w 2724400"/>
              <a:gd name="connsiteY2" fmla="*/ 599660 h 990560"/>
              <a:gd name="connsiteX3" fmla="*/ 71582 w 2724400"/>
              <a:gd name="connsiteY3" fmla="*/ 679670 h 990560"/>
              <a:gd name="connsiteX4" fmla="*/ 281132 w 2724400"/>
              <a:gd name="connsiteY4" fmla="*/ 803495 h 990560"/>
              <a:gd name="connsiteX5" fmla="*/ 153497 w 2724400"/>
              <a:gd name="connsiteY5" fmla="*/ 816830 h 990560"/>
              <a:gd name="connsiteX6" fmla="*/ 75392 w 2724400"/>
              <a:gd name="connsiteY6" fmla="*/ 818735 h 990560"/>
              <a:gd name="connsiteX7" fmla="*/ 8717 w 2724400"/>
              <a:gd name="connsiteY7" fmla="*/ 875885 h 990560"/>
              <a:gd name="connsiteX8" fmla="*/ 4907 w 2724400"/>
              <a:gd name="connsiteY8" fmla="*/ 957800 h 990560"/>
              <a:gd name="connsiteX9" fmla="*/ 46817 w 2724400"/>
              <a:gd name="connsiteY9" fmla="*/ 963515 h 990560"/>
              <a:gd name="connsiteX10" fmla="*/ 439247 w 2724400"/>
              <a:gd name="connsiteY10" fmla="*/ 963515 h 990560"/>
              <a:gd name="connsiteX11" fmla="*/ 530687 w 2724400"/>
              <a:gd name="connsiteY11" fmla="*/ 953990 h 990560"/>
              <a:gd name="connsiteX12" fmla="*/ 538307 w 2724400"/>
              <a:gd name="connsiteY12" fmla="*/ 902555 h 990560"/>
              <a:gd name="connsiteX13" fmla="*/ 616412 w 2724400"/>
              <a:gd name="connsiteY13" fmla="*/ 927320 h 990560"/>
              <a:gd name="connsiteX14" fmla="*/ 856442 w 2724400"/>
              <a:gd name="connsiteY14" fmla="*/ 944465 h 990560"/>
              <a:gd name="connsiteX15" fmla="*/ 1420322 w 2724400"/>
              <a:gd name="connsiteY15" fmla="*/ 988280 h 990560"/>
              <a:gd name="connsiteX16" fmla="*/ 2028017 w 2724400"/>
              <a:gd name="connsiteY16" fmla="*/ 978755 h 990560"/>
              <a:gd name="connsiteX17" fmla="*/ 2134697 w 2724400"/>
              <a:gd name="connsiteY17" fmla="*/ 931130 h 990560"/>
              <a:gd name="connsiteX18" fmla="*/ 2148032 w 2724400"/>
              <a:gd name="connsiteY18" fmla="*/ 733010 h 990560"/>
              <a:gd name="connsiteX19" fmla="*/ 2254712 w 2724400"/>
              <a:gd name="connsiteY19" fmla="*/ 715865 h 990560"/>
              <a:gd name="connsiteX20" fmla="*/ 2509982 w 2724400"/>
              <a:gd name="connsiteY20" fmla="*/ 713960 h 990560"/>
              <a:gd name="connsiteX21" fmla="*/ 2607137 w 2724400"/>
              <a:gd name="connsiteY21" fmla="*/ 710150 h 990560"/>
              <a:gd name="connsiteX22" fmla="*/ 2624282 w 2724400"/>
              <a:gd name="connsiteY22" fmla="*/ 611090 h 990560"/>
              <a:gd name="connsiteX23" fmla="*/ 2717627 w 2724400"/>
              <a:gd name="connsiteY23" fmla="*/ 432020 h 990560"/>
              <a:gd name="connsiteX24" fmla="*/ 2715722 w 2724400"/>
              <a:gd name="connsiteY24" fmla="*/ 123410 h 990560"/>
              <a:gd name="connsiteX25" fmla="*/ 2704292 w 2724400"/>
              <a:gd name="connsiteY25" fmla="*/ 28160 h 990560"/>
              <a:gd name="connsiteX26" fmla="*/ 2610947 w 2724400"/>
              <a:gd name="connsiteY26" fmla="*/ 52925 h 990560"/>
              <a:gd name="connsiteX27" fmla="*/ 2603327 w 2724400"/>
              <a:gd name="connsiteY27" fmla="*/ 3395 h 990560"/>
              <a:gd name="connsiteX28" fmla="*/ 2407112 w 2724400"/>
              <a:gd name="connsiteY28" fmla="*/ 5300 h 990560"/>
              <a:gd name="connsiteX29" fmla="*/ 2210897 w 2724400"/>
              <a:gd name="connsiteY29" fmla="*/ 12920 h 990560"/>
              <a:gd name="connsiteX30" fmla="*/ 1988012 w 2724400"/>
              <a:gd name="connsiteY30" fmla="*/ 77690 h 990560"/>
              <a:gd name="connsiteX31" fmla="*/ 1949912 w 2724400"/>
              <a:gd name="connsiteY31" fmla="*/ 226280 h 990560"/>
              <a:gd name="connsiteX32" fmla="*/ 1955627 w 2724400"/>
              <a:gd name="connsiteY32" fmla="*/ 733010 h 990560"/>
              <a:gd name="connsiteX33" fmla="*/ 1839422 w 2724400"/>
              <a:gd name="connsiteY33" fmla="*/ 750155 h 990560"/>
              <a:gd name="connsiteX34" fmla="*/ 1376507 w 2724400"/>
              <a:gd name="connsiteY34" fmla="*/ 632045 h 990560"/>
              <a:gd name="connsiteX35" fmla="*/ 1001222 w 2724400"/>
              <a:gd name="connsiteY35" fmla="*/ 494885 h 990560"/>
              <a:gd name="connsiteX36" fmla="*/ 888827 w 2724400"/>
              <a:gd name="connsiteY36" fmla="*/ 485360 h 990560"/>
              <a:gd name="connsiteX0" fmla="*/ 892637 w 2722730"/>
              <a:gd name="connsiteY0" fmla="*/ 489170 h 990560"/>
              <a:gd name="connsiteX1" fmla="*/ 363047 w 2722730"/>
              <a:gd name="connsiteY1" fmla="*/ 510125 h 990560"/>
              <a:gd name="connsiteX2" fmla="*/ 58247 w 2722730"/>
              <a:gd name="connsiteY2" fmla="*/ 599660 h 990560"/>
              <a:gd name="connsiteX3" fmla="*/ 71582 w 2722730"/>
              <a:gd name="connsiteY3" fmla="*/ 679670 h 990560"/>
              <a:gd name="connsiteX4" fmla="*/ 281132 w 2722730"/>
              <a:gd name="connsiteY4" fmla="*/ 803495 h 990560"/>
              <a:gd name="connsiteX5" fmla="*/ 153497 w 2722730"/>
              <a:gd name="connsiteY5" fmla="*/ 816830 h 990560"/>
              <a:gd name="connsiteX6" fmla="*/ 75392 w 2722730"/>
              <a:gd name="connsiteY6" fmla="*/ 818735 h 990560"/>
              <a:gd name="connsiteX7" fmla="*/ 8717 w 2722730"/>
              <a:gd name="connsiteY7" fmla="*/ 875885 h 990560"/>
              <a:gd name="connsiteX8" fmla="*/ 4907 w 2722730"/>
              <a:gd name="connsiteY8" fmla="*/ 957800 h 990560"/>
              <a:gd name="connsiteX9" fmla="*/ 46817 w 2722730"/>
              <a:gd name="connsiteY9" fmla="*/ 963515 h 990560"/>
              <a:gd name="connsiteX10" fmla="*/ 439247 w 2722730"/>
              <a:gd name="connsiteY10" fmla="*/ 963515 h 990560"/>
              <a:gd name="connsiteX11" fmla="*/ 530687 w 2722730"/>
              <a:gd name="connsiteY11" fmla="*/ 953990 h 990560"/>
              <a:gd name="connsiteX12" fmla="*/ 538307 w 2722730"/>
              <a:gd name="connsiteY12" fmla="*/ 902555 h 990560"/>
              <a:gd name="connsiteX13" fmla="*/ 616412 w 2722730"/>
              <a:gd name="connsiteY13" fmla="*/ 927320 h 990560"/>
              <a:gd name="connsiteX14" fmla="*/ 856442 w 2722730"/>
              <a:gd name="connsiteY14" fmla="*/ 944465 h 990560"/>
              <a:gd name="connsiteX15" fmla="*/ 1420322 w 2722730"/>
              <a:gd name="connsiteY15" fmla="*/ 988280 h 990560"/>
              <a:gd name="connsiteX16" fmla="*/ 2028017 w 2722730"/>
              <a:gd name="connsiteY16" fmla="*/ 978755 h 990560"/>
              <a:gd name="connsiteX17" fmla="*/ 2134697 w 2722730"/>
              <a:gd name="connsiteY17" fmla="*/ 931130 h 990560"/>
              <a:gd name="connsiteX18" fmla="*/ 2148032 w 2722730"/>
              <a:gd name="connsiteY18" fmla="*/ 733010 h 990560"/>
              <a:gd name="connsiteX19" fmla="*/ 2254712 w 2722730"/>
              <a:gd name="connsiteY19" fmla="*/ 715865 h 990560"/>
              <a:gd name="connsiteX20" fmla="*/ 2509982 w 2722730"/>
              <a:gd name="connsiteY20" fmla="*/ 713960 h 990560"/>
              <a:gd name="connsiteX21" fmla="*/ 2607137 w 2722730"/>
              <a:gd name="connsiteY21" fmla="*/ 710150 h 990560"/>
              <a:gd name="connsiteX22" fmla="*/ 2624282 w 2722730"/>
              <a:gd name="connsiteY22" fmla="*/ 611090 h 990560"/>
              <a:gd name="connsiteX23" fmla="*/ 2622377 w 2722730"/>
              <a:gd name="connsiteY23" fmla="*/ 386300 h 990560"/>
              <a:gd name="connsiteX24" fmla="*/ 2715722 w 2722730"/>
              <a:gd name="connsiteY24" fmla="*/ 123410 h 990560"/>
              <a:gd name="connsiteX25" fmla="*/ 2704292 w 2722730"/>
              <a:gd name="connsiteY25" fmla="*/ 28160 h 990560"/>
              <a:gd name="connsiteX26" fmla="*/ 2610947 w 2722730"/>
              <a:gd name="connsiteY26" fmla="*/ 52925 h 990560"/>
              <a:gd name="connsiteX27" fmla="*/ 2603327 w 2722730"/>
              <a:gd name="connsiteY27" fmla="*/ 3395 h 990560"/>
              <a:gd name="connsiteX28" fmla="*/ 2407112 w 2722730"/>
              <a:gd name="connsiteY28" fmla="*/ 5300 h 990560"/>
              <a:gd name="connsiteX29" fmla="*/ 2210897 w 2722730"/>
              <a:gd name="connsiteY29" fmla="*/ 12920 h 990560"/>
              <a:gd name="connsiteX30" fmla="*/ 1988012 w 2722730"/>
              <a:gd name="connsiteY30" fmla="*/ 77690 h 990560"/>
              <a:gd name="connsiteX31" fmla="*/ 1949912 w 2722730"/>
              <a:gd name="connsiteY31" fmla="*/ 226280 h 990560"/>
              <a:gd name="connsiteX32" fmla="*/ 1955627 w 2722730"/>
              <a:gd name="connsiteY32" fmla="*/ 733010 h 990560"/>
              <a:gd name="connsiteX33" fmla="*/ 1839422 w 2722730"/>
              <a:gd name="connsiteY33" fmla="*/ 750155 h 990560"/>
              <a:gd name="connsiteX34" fmla="*/ 1376507 w 2722730"/>
              <a:gd name="connsiteY34" fmla="*/ 632045 h 990560"/>
              <a:gd name="connsiteX35" fmla="*/ 1001222 w 2722730"/>
              <a:gd name="connsiteY35" fmla="*/ 494885 h 990560"/>
              <a:gd name="connsiteX36" fmla="*/ 888827 w 2722730"/>
              <a:gd name="connsiteY36" fmla="*/ 485360 h 990560"/>
              <a:gd name="connsiteX0" fmla="*/ 892637 w 2704300"/>
              <a:gd name="connsiteY0" fmla="*/ 489170 h 990560"/>
              <a:gd name="connsiteX1" fmla="*/ 363047 w 2704300"/>
              <a:gd name="connsiteY1" fmla="*/ 510125 h 990560"/>
              <a:gd name="connsiteX2" fmla="*/ 58247 w 2704300"/>
              <a:gd name="connsiteY2" fmla="*/ 599660 h 990560"/>
              <a:gd name="connsiteX3" fmla="*/ 71582 w 2704300"/>
              <a:gd name="connsiteY3" fmla="*/ 679670 h 990560"/>
              <a:gd name="connsiteX4" fmla="*/ 281132 w 2704300"/>
              <a:gd name="connsiteY4" fmla="*/ 803495 h 990560"/>
              <a:gd name="connsiteX5" fmla="*/ 153497 w 2704300"/>
              <a:gd name="connsiteY5" fmla="*/ 816830 h 990560"/>
              <a:gd name="connsiteX6" fmla="*/ 75392 w 2704300"/>
              <a:gd name="connsiteY6" fmla="*/ 818735 h 990560"/>
              <a:gd name="connsiteX7" fmla="*/ 8717 w 2704300"/>
              <a:gd name="connsiteY7" fmla="*/ 875885 h 990560"/>
              <a:gd name="connsiteX8" fmla="*/ 4907 w 2704300"/>
              <a:gd name="connsiteY8" fmla="*/ 957800 h 990560"/>
              <a:gd name="connsiteX9" fmla="*/ 46817 w 2704300"/>
              <a:gd name="connsiteY9" fmla="*/ 963515 h 990560"/>
              <a:gd name="connsiteX10" fmla="*/ 439247 w 2704300"/>
              <a:gd name="connsiteY10" fmla="*/ 963515 h 990560"/>
              <a:gd name="connsiteX11" fmla="*/ 530687 w 2704300"/>
              <a:gd name="connsiteY11" fmla="*/ 953990 h 990560"/>
              <a:gd name="connsiteX12" fmla="*/ 538307 w 2704300"/>
              <a:gd name="connsiteY12" fmla="*/ 902555 h 990560"/>
              <a:gd name="connsiteX13" fmla="*/ 616412 w 2704300"/>
              <a:gd name="connsiteY13" fmla="*/ 927320 h 990560"/>
              <a:gd name="connsiteX14" fmla="*/ 856442 w 2704300"/>
              <a:gd name="connsiteY14" fmla="*/ 944465 h 990560"/>
              <a:gd name="connsiteX15" fmla="*/ 1420322 w 2704300"/>
              <a:gd name="connsiteY15" fmla="*/ 988280 h 990560"/>
              <a:gd name="connsiteX16" fmla="*/ 2028017 w 2704300"/>
              <a:gd name="connsiteY16" fmla="*/ 978755 h 990560"/>
              <a:gd name="connsiteX17" fmla="*/ 2134697 w 2704300"/>
              <a:gd name="connsiteY17" fmla="*/ 931130 h 990560"/>
              <a:gd name="connsiteX18" fmla="*/ 2148032 w 2704300"/>
              <a:gd name="connsiteY18" fmla="*/ 733010 h 990560"/>
              <a:gd name="connsiteX19" fmla="*/ 2254712 w 2704300"/>
              <a:gd name="connsiteY19" fmla="*/ 715865 h 990560"/>
              <a:gd name="connsiteX20" fmla="*/ 2509982 w 2704300"/>
              <a:gd name="connsiteY20" fmla="*/ 713960 h 990560"/>
              <a:gd name="connsiteX21" fmla="*/ 2607137 w 2704300"/>
              <a:gd name="connsiteY21" fmla="*/ 710150 h 990560"/>
              <a:gd name="connsiteX22" fmla="*/ 2624282 w 2704300"/>
              <a:gd name="connsiteY22" fmla="*/ 611090 h 990560"/>
              <a:gd name="connsiteX23" fmla="*/ 2622377 w 2704300"/>
              <a:gd name="connsiteY23" fmla="*/ 386300 h 990560"/>
              <a:gd name="connsiteX24" fmla="*/ 2616662 w 2704300"/>
              <a:gd name="connsiteY24" fmla="*/ 121505 h 990560"/>
              <a:gd name="connsiteX25" fmla="*/ 2704292 w 2704300"/>
              <a:gd name="connsiteY25" fmla="*/ 28160 h 990560"/>
              <a:gd name="connsiteX26" fmla="*/ 2610947 w 2704300"/>
              <a:gd name="connsiteY26" fmla="*/ 52925 h 990560"/>
              <a:gd name="connsiteX27" fmla="*/ 2603327 w 2704300"/>
              <a:gd name="connsiteY27" fmla="*/ 3395 h 990560"/>
              <a:gd name="connsiteX28" fmla="*/ 2407112 w 2704300"/>
              <a:gd name="connsiteY28" fmla="*/ 5300 h 990560"/>
              <a:gd name="connsiteX29" fmla="*/ 2210897 w 2704300"/>
              <a:gd name="connsiteY29" fmla="*/ 12920 h 990560"/>
              <a:gd name="connsiteX30" fmla="*/ 1988012 w 2704300"/>
              <a:gd name="connsiteY30" fmla="*/ 77690 h 990560"/>
              <a:gd name="connsiteX31" fmla="*/ 1949912 w 2704300"/>
              <a:gd name="connsiteY31" fmla="*/ 226280 h 990560"/>
              <a:gd name="connsiteX32" fmla="*/ 1955627 w 2704300"/>
              <a:gd name="connsiteY32" fmla="*/ 733010 h 990560"/>
              <a:gd name="connsiteX33" fmla="*/ 1839422 w 2704300"/>
              <a:gd name="connsiteY33" fmla="*/ 750155 h 990560"/>
              <a:gd name="connsiteX34" fmla="*/ 1376507 w 2704300"/>
              <a:gd name="connsiteY34" fmla="*/ 632045 h 990560"/>
              <a:gd name="connsiteX35" fmla="*/ 1001222 w 2704300"/>
              <a:gd name="connsiteY35" fmla="*/ 494885 h 990560"/>
              <a:gd name="connsiteX36" fmla="*/ 888827 w 2704300"/>
              <a:gd name="connsiteY36" fmla="*/ 485360 h 990560"/>
              <a:gd name="connsiteX0" fmla="*/ 892637 w 2628148"/>
              <a:gd name="connsiteY0" fmla="*/ 489170 h 990560"/>
              <a:gd name="connsiteX1" fmla="*/ 363047 w 2628148"/>
              <a:gd name="connsiteY1" fmla="*/ 510125 h 990560"/>
              <a:gd name="connsiteX2" fmla="*/ 58247 w 2628148"/>
              <a:gd name="connsiteY2" fmla="*/ 599660 h 990560"/>
              <a:gd name="connsiteX3" fmla="*/ 71582 w 2628148"/>
              <a:gd name="connsiteY3" fmla="*/ 679670 h 990560"/>
              <a:gd name="connsiteX4" fmla="*/ 281132 w 2628148"/>
              <a:gd name="connsiteY4" fmla="*/ 803495 h 990560"/>
              <a:gd name="connsiteX5" fmla="*/ 153497 w 2628148"/>
              <a:gd name="connsiteY5" fmla="*/ 816830 h 990560"/>
              <a:gd name="connsiteX6" fmla="*/ 75392 w 2628148"/>
              <a:gd name="connsiteY6" fmla="*/ 818735 h 990560"/>
              <a:gd name="connsiteX7" fmla="*/ 8717 w 2628148"/>
              <a:gd name="connsiteY7" fmla="*/ 875885 h 990560"/>
              <a:gd name="connsiteX8" fmla="*/ 4907 w 2628148"/>
              <a:gd name="connsiteY8" fmla="*/ 957800 h 990560"/>
              <a:gd name="connsiteX9" fmla="*/ 46817 w 2628148"/>
              <a:gd name="connsiteY9" fmla="*/ 963515 h 990560"/>
              <a:gd name="connsiteX10" fmla="*/ 439247 w 2628148"/>
              <a:gd name="connsiteY10" fmla="*/ 963515 h 990560"/>
              <a:gd name="connsiteX11" fmla="*/ 530687 w 2628148"/>
              <a:gd name="connsiteY11" fmla="*/ 953990 h 990560"/>
              <a:gd name="connsiteX12" fmla="*/ 538307 w 2628148"/>
              <a:gd name="connsiteY12" fmla="*/ 902555 h 990560"/>
              <a:gd name="connsiteX13" fmla="*/ 616412 w 2628148"/>
              <a:gd name="connsiteY13" fmla="*/ 927320 h 990560"/>
              <a:gd name="connsiteX14" fmla="*/ 856442 w 2628148"/>
              <a:gd name="connsiteY14" fmla="*/ 944465 h 990560"/>
              <a:gd name="connsiteX15" fmla="*/ 1420322 w 2628148"/>
              <a:gd name="connsiteY15" fmla="*/ 988280 h 990560"/>
              <a:gd name="connsiteX16" fmla="*/ 2028017 w 2628148"/>
              <a:gd name="connsiteY16" fmla="*/ 978755 h 990560"/>
              <a:gd name="connsiteX17" fmla="*/ 2134697 w 2628148"/>
              <a:gd name="connsiteY17" fmla="*/ 931130 h 990560"/>
              <a:gd name="connsiteX18" fmla="*/ 2148032 w 2628148"/>
              <a:gd name="connsiteY18" fmla="*/ 733010 h 990560"/>
              <a:gd name="connsiteX19" fmla="*/ 2254712 w 2628148"/>
              <a:gd name="connsiteY19" fmla="*/ 715865 h 990560"/>
              <a:gd name="connsiteX20" fmla="*/ 2509982 w 2628148"/>
              <a:gd name="connsiteY20" fmla="*/ 713960 h 990560"/>
              <a:gd name="connsiteX21" fmla="*/ 2607137 w 2628148"/>
              <a:gd name="connsiteY21" fmla="*/ 710150 h 990560"/>
              <a:gd name="connsiteX22" fmla="*/ 2624282 w 2628148"/>
              <a:gd name="connsiteY22" fmla="*/ 611090 h 990560"/>
              <a:gd name="connsiteX23" fmla="*/ 2622377 w 2628148"/>
              <a:gd name="connsiteY23" fmla="*/ 386300 h 990560"/>
              <a:gd name="connsiteX24" fmla="*/ 2616662 w 2628148"/>
              <a:gd name="connsiteY24" fmla="*/ 121505 h 990560"/>
              <a:gd name="connsiteX25" fmla="*/ 2628092 w 2628148"/>
              <a:gd name="connsiteY25" fmla="*/ 49115 h 990560"/>
              <a:gd name="connsiteX26" fmla="*/ 2610947 w 2628148"/>
              <a:gd name="connsiteY26" fmla="*/ 52925 h 990560"/>
              <a:gd name="connsiteX27" fmla="*/ 2603327 w 2628148"/>
              <a:gd name="connsiteY27" fmla="*/ 3395 h 990560"/>
              <a:gd name="connsiteX28" fmla="*/ 2407112 w 2628148"/>
              <a:gd name="connsiteY28" fmla="*/ 5300 h 990560"/>
              <a:gd name="connsiteX29" fmla="*/ 2210897 w 2628148"/>
              <a:gd name="connsiteY29" fmla="*/ 12920 h 990560"/>
              <a:gd name="connsiteX30" fmla="*/ 1988012 w 2628148"/>
              <a:gd name="connsiteY30" fmla="*/ 77690 h 990560"/>
              <a:gd name="connsiteX31" fmla="*/ 1949912 w 2628148"/>
              <a:gd name="connsiteY31" fmla="*/ 226280 h 990560"/>
              <a:gd name="connsiteX32" fmla="*/ 1955627 w 2628148"/>
              <a:gd name="connsiteY32" fmla="*/ 733010 h 990560"/>
              <a:gd name="connsiteX33" fmla="*/ 1839422 w 2628148"/>
              <a:gd name="connsiteY33" fmla="*/ 750155 h 990560"/>
              <a:gd name="connsiteX34" fmla="*/ 1376507 w 2628148"/>
              <a:gd name="connsiteY34" fmla="*/ 632045 h 990560"/>
              <a:gd name="connsiteX35" fmla="*/ 1001222 w 2628148"/>
              <a:gd name="connsiteY35" fmla="*/ 494885 h 990560"/>
              <a:gd name="connsiteX36" fmla="*/ 888827 w 2628148"/>
              <a:gd name="connsiteY36" fmla="*/ 485360 h 990560"/>
              <a:gd name="connsiteX0" fmla="*/ 892637 w 2633296"/>
              <a:gd name="connsiteY0" fmla="*/ 491707 h 993097"/>
              <a:gd name="connsiteX1" fmla="*/ 363047 w 2633296"/>
              <a:gd name="connsiteY1" fmla="*/ 512662 h 993097"/>
              <a:gd name="connsiteX2" fmla="*/ 58247 w 2633296"/>
              <a:gd name="connsiteY2" fmla="*/ 602197 h 993097"/>
              <a:gd name="connsiteX3" fmla="*/ 71582 w 2633296"/>
              <a:gd name="connsiteY3" fmla="*/ 682207 h 993097"/>
              <a:gd name="connsiteX4" fmla="*/ 281132 w 2633296"/>
              <a:gd name="connsiteY4" fmla="*/ 806032 h 993097"/>
              <a:gd name="connsiteX5" fmla="*/ 153497 w 2633296"/>
              <a:gd name="connsiteY5" fmla="*/ 819367 h 993097"/>
              <a:gd name="connsiteX6" fmla="*/ 75392 w 2633296"/>
              <a:gd name="connsiteY6" fmla="*/ 821272 h 993097"/>
              <a:gd name="connsiteX7" fmla="*/ 8717 w 2633296"/>
              <a:gd name="connsiteY7" fmla="*/ 878422 h 993097"/>
              <a:gd name="connsiteX8" fmla="*/ 4907 w 2633296"/>
              <a:gd name="connsiteY8" fmla="*/ 960337 h 993097"/>
              <a:gd name="connsiteX9" fmla="*/ 46817 w 2633296"/>
              <a:gd name="connsiteY9" fmla="*/ 966052 h 993097"/>
              <a:gd name="connsiteX10" fmla="*/ 439247 w 2633296"/>
              <a:gd name="connsiteY10" fmla="*/ 966052 h 993097"/>
              <a:gd name="connsiteX11" fmla="*/ 530687 w 2633296"/>
              <a:gd name="connsiteY11" fmla="*/ 956527 h 993097"/>
              <a:gd name="connsiteX12" fmla="*/ 538307 w 2633296"/>
              <a:gd name="connsiteY12" fmla="*/ 905092 h 993097"/>
              <a:gd name="connsiteX13" fmla="*/ 616412 w 2633296"/>
              <a:gd name="connsiteY13" fmla="*/ 929857 h 993097"/>
              <a:gd name="connsiteX14" fmla="*/ 856442 w 2633296"/>
              <a:gd name="connsiteY14" fmla="*/ 947002 h 993097"/>
              <a:gd name="connsiteX15" fmla="*/ 1420322 w 2633296"/>
              <a:gd name="connsiteY15" fmla="*/ 990817 h 993097"/>
              <a:gd name="connsiteX16" fmla="*/ 2028017 w 2633296"/>
              <a:gd name="connsiteY16" fmla="*/ 981292 h 993097"/>
              <a:gd name="connsiteX17" fmla="*/ 2134697 w 2633296"/>
              <a:gd name="connsiteY17" fmla="*/ 933667 h 993097"/>
              <a:gd name="connsiteX18" fmla="*/ 2148032 w 2633296"/>
              <a:gd name="connsiteY18" fmla="*/ 735547 h 993097"/>
              <a:gd name="connsiteX19" fmla="*/ 2254712 w 2633296"/>
              <a:gd name="connsiteY19" fmla="*/ 718402 h 993097"/>
              <a:gd name="connsiteX20" fmla="*/ 2509982 w 2633296"/>
              <a:gd name="connsiteY20" fmla="*/ 716497 h 993097"/>
              <a:gd name="connsiteX21" fmla="*/ 2607137 w 2633296"/>
              <a:gd name="connsiteY21" fmla="*/ 712687 h 993097"/>
              <a:gd name="connsiteX22" fmla="*/ 2624282 w 2633296"/>
              <a:gd name="connsiteY22" fmla="*/ 613627 h 993097"/>
              <a:gd name="connsiteX23" fmla="*/ 2622377 w 2633296"/>
              <a:gd name="connsiteY23" fmla="*/ 388837 h 993097"/>
              <a:gd name="connsiteX24" fmla="*/ 2616662 w 2633296"/>
              <a:gd name="connsiteY24" fmla="*/ 124042 h 993097"/>
              <a:gd name="connsiteX25" fmla="*/ 2628092 w 2633296"/>
              <a:gd name="connsiteY25" fmla="*/ 51652 h 993097"/>
              <a:gd name="connsiteX26" fmla="*/ 2519507 w 2633296"/>
              <a:gd name="connsiteY26" fmla="*/ 89752 h 993097"/>
              <a:gd name="connsiteX27" fmla="*/ 2603327 w 2633296"/>
              <a:gd name="connsiteY27" fmla="*/ 5932 h 993097"/>
              <a:gd name="connsiteX28" fmla="*/ 2407112 w 2633296"/>
              <a:gd name="connsiteY28" fmla="*/ 7837 h 993097"/>
              <a:gd name="connsiteX29" fmla="*/ 2210897 w 2633296"/>
              <a:gd name="connsiteY29" fmla="*/ 15457 h 993097"/>
              <a:gd name="connsiteX30" fmla="*/ 1988012 w 2633296"/>
              <a:gd name="connsiteY30" fmla="*/ 80227 h 993097"/>
              <a:gd name="connsiteX31" fmla="*/ 1949912 w 2633296"/>
              <a:gd name="connsiteY31" fmla="*/ 228817 h 993097"/>
              <a:gd name="connsiteX32" fmla="*/ 1955627 w 2633296"/>
              <a:gd name="connsiteY32" fmla="*/ 735547 h 993097"/>
              <a:gd name="connsiteX33" fmla="*/ 1839422 w 2633296"/>
              <a:gd name="connsiteY33" fmla="*/ 752692 h 993097"/>
              <a:gd name="connsiteX34" fmla="*/ 1376507 w 2633296"/>
              <a:gd name="connsiteY34" fmla="*/ 634582 h 993097"/>
              <a:gd name="connsiteX35" fmla="*/ 1001222 w 2633296"/>
              <a:gd name="connsiteY35" fmla="*/ 497422 h 993097"/>
              <a:gd name="connsiteX36" fmla="*/ 888827 w 2633296"/>
              <a:gd name="connsiteY36" fmla="*/ 487897 h 993097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1988012 w 2633296"/>
              <a:gd name="connsiteY30" fmla="*/ 78751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67057 w 2633296"/>
              <a:gd name="connsiteY31" fmla="*/ 225436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1051 h 992441"/>
              <a:gd name="connsiteX1" fmla="*/ 363047 w 2633296"/>
              <a:gd name="connsiteY1" fmla="*/ 512006 h 992441"/>
              <a:gd name="connsiteX2" fmla="*/ 58247 w 2633296"/>
              <a:gd name="connsiteY2" fmla="*/ 601541 h 992441"/>
              <a:gd name="connsiteX3" fmla="*/ 71582 w 2633296"/>
              <a:gd name="connsiteY3" fmla="*/ 681551 h 992441"/>
              <a:gd name="connsiteX4" fmla="*/ 281132 w 2633296"/>
              <a:gd name="connsiteY4" fmla="*/ 805376 h 992441"/>
              <a:gd name="connsiteX5" fmla="*/ 153497 w 2633296"/>
              <a:gd name="connsiteY5" fmla="*/ 818711 h 992441"/>
              <a:gd name="connsiteX6" fmla="*/ 75392 w 2633296"/>
              <a:gd name="connsiteY6" fmla="*/ 820616 h 992441"/>
              <a:gd name="connsiteX7" fmla="*/ 8717 w 2633296"/>
              <a:gd name="connsiteY7" fmla="*/ 877766 h 992441"/>
              <a:gd name="connsiteX8" fmla="*/ 4907 w 2633296"/>
              <a:gd name="connsiteY8" fmla="*/ 959681 h 992441"/>
              <a:gd name="connsiteX9" fmla="*/ 46817 w 2633296"/>
              <a:gd name="connsiteY9" fmla="*/ 965396 h 992441"/>
              <a:gd name="connsiteX10" fmla="*/ 439247 w 2633296"/>
              <a:gd name="connsiteY10" fmla="*/ 965396 h 992441"/>
              <a:gd name="connsiteX11" fmla="*/ 530687 w 2633296"/>
              <a:gd name="connsiteY11" fmla="*/ 955871 h 992441"/>
              <a:gd name="connsiteX12" fmla="*/ 538307 w 2633296"/>
              <a:gd name="connsiteY12" fmla="*/ 904436 h 992441"/>
              <a:gd name="connsiteX13" fmla="*/ 616412 w 2633296"/>
              <a:gd name="connsiteY13" fmla="*/ 929201 h 992441"/>
              <a:gd name="connsiteX14" fmla="*/ 856442 w 2633296"/>
              <a:gd name="connsiteY14" fmla="*/ 946346 h 992441"/>
              <a:gd name="connsiteX15" fmla="*/ 1420322 w 2633296"/>
              <a:gd name="connsiteY15" fmla="*/ 990161 h 992441"/>
              <a:gd name="connsiteX16" fmla="*/ 2028017 w 2633296"/>
              <a:gd name="connsiteY16" fmla="*/ 980636 h 992441"/>
              <a:gd name="connsiteX17" fmla="*/ 2134697 w 2633296"/>
              <a:gd name="connsiteY17" fmla="*/ 933011 h 992441"/>
              <a:gd name="connsiteX18" fmla="*/ 2148032 w 2633296"/>
              <a:gd name="connsiteY18" fmla="*/ 734891 h 992441"/>
              <a:gd name="connsiteX19" fmla="*/ 2254712 w 2633296"/>
              <a:gd name="connsiteY19" fmla="*/ 717746 h 992441"/>
              <a:gd name="connsiteX20" fmla="*/ 2509982 w 2633296"/>
              <a:gd name="connsiteY20" fmla="*/ 715841 h 992441"/>
              <a:gd name="connsiteX21" fmla="*/ 2607137 w 2633296"/>
              <a:gd name="connsiteY21" fmla="*/ 712031 h 992441"/>
              <a:gd name="connsiteX22" fmla="*/ 2624282 w 2633296"/>
              <a:gd name="connsiteY22" fmla="*/ 612971 h 992441"/>
              <a:gd name="connsiteX23" fmla="*/ 2622377 w 2633296"/>
              <a:gd name="connsiteY23" fmla="*/ 388181 h 992441"/>
              <a:gd name="connsiteX24" fmla="*/ 2616662 w 2633296"/>
              <a:gd name="connsiteY24" fmla="*/ 123386 h 992441"/>
              <a:gd name="connsiteX25" fmla="*/ 2628092 w 2633296"/>
              <a:gd name="connsiteY25" fmla="*/ 50996 h 992441"/>
              <a:gd name="connsiteX26" fmla="*/ 2519507 w 2633296"/>
              <a:gd name="connsiteY26" fmla="*/ 89096 h 992441"/>
              <a:gd name="connsiteX27" fmla="*/ 2502362 w 2633296"/>
              <a:gd name="connsiteY27" fmla="*/ 7181 h 992441"/>
              <a:gd name="connsiteX28" fmla="*/ 2407112 w 2633296"/>
              <a:gd name="connsiteY28" fmla="*/ 7181 h 992441"/>
              <a:gd name="connsiteX29" fmla="*/ 2208992 w 2633296"/>
              <a:gd name="connsiteY29" fmla="*/ 33851 h 992441"/>
              <a:gd name="connsiteX30" fmla="*/ 2045162 w 2633296"/>
              <a:gd name="connsiteY30" fmla="*/ 108146 h 992441"/>
              <a:gd name="connsiteX31" fmla="*/ 1967057 w 2633296"/>
              <a:gd name="connsiteY31" fmla="*/ 226256 h 992441"/>
              <a:gd name="connsiteX32" fmla="*/ 1955627 w 2633296"/>
              <a:gd name="connsiteY32" fmla="*/ 734891 h 992441"/>
              <a:gd name="connsiteX33" fmla="*/ 1839422 w 2633296"/>
              <a:gd name="connsiteY33" fmla="*/ 752036 h 992441"/>
              <a:gd name="connsiteX34" fmla="*/ 1376507 w 2633296"/>
              <a:gd name="connsiteY34" fmla="*/ 633926 h 992441"/>
              <a:gd name="connsiteX35" fmla="*/ 1001222 w 2633296"/>
              <a:gd name="connsiteY35" fmla="*/ 496766 h 992441"/>
              <a:gd name="connsiteX36" fmla="*/ 888827 w 2633296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148032 w 2625239"/>
              <a:gd name="connsiteY18" fmla="*/ 734891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442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45187 w 2625239"/>
              <a:gd name="connsiteY19" fmla="*/ 73679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01372 w 2624832"/>
              <a:gd name="connsiteY18" fmla="*/ 828236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20422 w 2624832"/>
              <a:gd name="connsiteY18" fmla="*/ 841571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5965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6537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33027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1290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6393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24832" h="991673">
                <a:moveTo>
                  <a:pt x="892637" y="491051"/>
                </a:moveTo>
                <a:cubicBezTo>
                  <a:pt x="803737" y="488352"/>
                  <a:pt x="502112" y="493591"/>
                  <a:pt x="363047" y="512006"/>
                </a:cubicBezTo>
                <a:cubicBezTo>
                  <a:pt x="223982" y="530421"/>
                  <a:pt x="106824" y="573284"/>
                  <a:pt x="58247" y="601541"/>
                </a:cubicBezTo>
                <a:cubicBezTo>
                  <a:pt x="9670" y="629798"/>
                  <a:pt x="34434" y="647579"/>
                  <a:pt x="71582" y="681551"/>
                </a:cubicBezTo>
                <a:cubicBezTo>
                  <a:pt x="108729" y="715524"/>
                  <a:pt x="267479" y="782516"/>
                  <a:pt x="281132" y="805376"/>
                </a:cubicBezTo>
                <a:cubicBezTo>
                  <a:pt x="294785" y="828236"/>
                  <a:pt x="187787" y="816171"/>
                  <a:pt x="153497" y="818711"/>
                </a:cubicBezTo>
                <a:cubicBezTo>
                  <a:pt x="119207" y="821251"/>
                  <a:pt x="99522" y="810774"/>
                  <a:pt x="75392" y="820616"/>
                </a:cubicBezTo>
                <a:cubicBezTo>
                  <a:pt x="51262" y="830458"/>
                  <a:pt x="20464" y="854589"/>
                  <a:pt x="8717" y="877766"/>
                </a:cubicBezTo>
                <a:cubicBezTo>
                  <a:pt x="-3030" y="900943"/>
                  <a:pt x="-1443" y="945076"/>
                  <a:pt x="4907" y="959681"/>
                </a:cubicBezTo>
                <a:cubicBezTo>
                  <a:pt x="11257" y="974286"/>
                  <a:pt x="-25573" y="964444"/>
                  <a:pt x="46817" y="965396"/>
                </a:cubicBezTo>
                <a:cubicBezTo>
                  <a:pt x="119207" y="966348"/>
                  <a:pt x="358602" y="966984"/>
                  <a:pt x="439247" y="965396"/>
                </a:cubicBezTo>
                <a:cubicBezTo>
                  <a:pt x="519892" y="963809"/>
                  <a:pt x="514177" y="966031"/>
                  <a:pt x="530687" y="955871"/>
                </a:cubicBezTo>
                <a:cubicBezTo>
                  <a:pt x="547197" y="945711"/>
                  <a:pt x="524020" y="908881"/>
                  <a:pt x="538307" y="904436"/>
                </a:cubicBezTo>
                <a:cubicBezTo>
                  <a:pt x="564342" y="912691"/>
                  <a:pt x="563389" y="922216"/>
                  <a:pt x="616412" y="929201"/>
                </a:cubicBezTo>
                <a:cubicBezTo>
                  <a:pt x="669435" y="936186"/>
                  <a:pt x="722457" y="936186"/>
                  <a:pt x="856442" y="946346"/>
                </a:cubicBezTo>
                <a:cubicBezTo>
                  <a:pt x="990427" y="956506"/>
                  <a:pt x="1225060" y="984446"/>
                  <a:pt x="1420322" y="990161"/>
                </a:cubicBezTo>
                <a:cubicBezTo>
                  <a:pt x="1615585" y="995876"/>
                  <a:pt x="1897805" y="983794"/>
                  <a:pt x="2028017" y="980636"/>
                </a:cubicBezTo>
                <a:cubicBezTo>
                  <a:pt x="2158229" y="977478"/>
                  <a:pt x="2198103" y="971532"/>
                  <a:pt x="2201596" y="971215"/>
                </a:cubicBezTo>
                <a:cubicBezTo>
                  <a:pt x="2205089" y="970898"/>
                  <a:pt x="2210032" y="878842"/>
                  <a:pt x="2220422" y="841571"/>
                </a:cubicBezTo>
                <a:cubicBezTo>
                  <a:pt x="2230812" y="804300"/>
                  <a:pt x="2216947" y="766323"/>
                  <a:pt x="2263937" y="747591"/>
                </a:cubicBezTo>
                <a:cubicBezTo>
                  <a:pt x="2310927" y="728859"/>
                  <a:pt x="2444209" y="734150"/>
                  <a:pt x="2502362" y="729176"/>
                </a:cubicBezTo>
                <a:cubicBezTo>
                  <a:pt x="2560515" y="724202"/>
                  <a:pt x="2595158" y="736864"/>
                  <a:pt x="2612852" y="717746"/>
                </a:cubicBezTo>
                <a:cubicBezTo>
                  <a:pt x="2630546" y="698628"/>
                  <a:pt x="2622695" y="667898"/>
                  <a:pt x="2624282" y="612971"/>
                </a:cubicBezTo>
                <a:cubicBezTo>
                  <a:pt x="2625869" y="558044"/>
                  <a:pt x="2623647" y="469778"/>
                  <a:pt x="2622377" y="388181"/>
                </a:cubicBezTo>
                <a:cubicBezTo>
                  <a:pt x="2621107" y="306584"/>
                  <a:pt x="2618567" y="180218"/>
                  <a:pt x="2616662" y="123386"/>
                </a:cubicBezTo>
                <a:cubicBezTo>
                  <a:pt x="2614757" y="66554"/>
                  <a:pt x="2627139" y="52901"/>
                  <a:pt x="2610947" y="47186"/>
                </a:cubicBezTo>
                <a:cubicBezTo>
                  <a:pt x="2594755" y="41471"/>
                  <a:pt x="2537604" y="95763"/>
                  <a:pt x="2519507" y="89096"/>
                </a:cubicBezTo>
                <a:cubicBezTo>
                  <a:pt x="2501410" y="82429"/>
                  <a:pt x="2521095" y="20834"/>
                  <a:pt x="2502362" y="7181"/>
                </a:cubicBezTo>
                <a:cubicBezTo>
                  <a:pt x="2483629" y="-6472"/>
                  <a:pt x="2456007" y="2736"/>
                  <a:pt x="2407112" y="7181"/>
                </a:cubicBezTo>
                <a:cubicBezTo>
                  <a:pt x="2358217" y="11626"/>
                  <a:pt x="2269317" y="17024"/>
                  <a:pt x="2208992" y="33851"/>
                </a:cubicBezTo>
                <a:cubicBezTo>
                  <a:pt x="2148667" y="50678"/>
                  <a:pt x="2085484" y="76079"/>
                  <a:pt x="2045162" y="108146"/>
                </a:cubicBezTo>
                <a:cubicBezTo>
                  <a:pt x="2004840" y="140213"/>
                  <a:pt x="1981662" y="115449"/>
                  <a:pt x="1967057" y="226256"/>
                </a:cubicBezTo>
                <a:cubicBezTo>
                  <a:pt x="1952452" y="337063"/>
                  <a:pt x="1965152" y="743464"/>
                  <a:pt x="1957532" y="772991"/>
                </a:cubicBezTo>
                <a:cubicBezTo>
                  <a:pt x="1949912" y="802518"/>
                  <a:pt x="1926735" y="792359"/>
                  <a:pt x="1829897" y="769181"/>
                </a:cubicBezTo>
                <a:cubicBezTo>
                  <a:pt x="1733060" y="746004"/>
                  <a:pt x="1514619" y="679328"/>
                  <a:pt x="1376507" y="633926"/>
                </a:cubicBezTo>
                <a:cubicBezTo>
                  <a:pt x="1238395" y="588524"/>
                  <a:pt x="1082502" y="521214"/>
                  <a:pt x="1001222" y="496766"/>
                </a:cubicBezTo>
                <a:cubicBezTo>
                  <a:pt x="919942" y="472319"/>
                  <a:pt x="907718" y="491686"/>
                  <a:pt x="888827" y="487241"/>
                </a:cubicBezTo>
              </a:path>
            </a:pathLst>
          </a:custGeom>
          <a:solidFill>
            <a:srgbClr val="F26422"/>
          </a:solidFill>
          <a:ln>
            <a:solidFill>
              <a:srgbClr val="F26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73ED64EC-76AC-411B-84A9-6F41534DE0DC}"/>
              </a:ext>
            </a:extLst>
          </p:cNvPr>
          <p:cNvSpPr txBox="1"/>
          <p:nvPr userDrawn="1"/>
        </p:nvSpPr>
        <p:spPr>
          <a:xfrm>
            <a:off x="2078287" y="4152454"/>
            <a:ext cx="1395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AERODYNAMICS</a:t>
            </a:r>
          </a:p>
        </p:txBody>
      </p:sp>
    </p:spTree>
    <p:extLst>
      <p:ext uri="{BB962C8B-B14F-4D97-AF65-F5344CB8AC3E}">
        <p14:creationId xmlns:p14="http://schemas.microsoft.com/office/powerpoint/2010/main" val="3895546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685800" y="51435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371600" y="1714500"/>
            <a:ext cx="6400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62" name="Google Shape;62;p14"/>
          <p:cNvGrpSpPr/>
          <p:nvPr/>
        </p:nvGrpSpPr>
        <p:grpSpPr>
          <a:xfrm>
            <a:off x="0" y="2971800"/>
            <a:ext cx="9144000" cy="2171700"/>
            <a:chOff x="0" y="3962400"/>
            <a:chExt cx="9144000" cy="2895600"/>
          </a:xfrm>
        </p:grpSpPr>
        <p:sp>
          <p:nvSpPr>
            <p:cNvPr id="63" name="Google Shape;63;p14"/>
            <p:cNvSpPr/>
            <p:nvPr/>
          </p:nvSpPr>
          <p:spPr>
            <a:xfrm>
              <a:off x="0" y="3962400"/>
              <a:ext cx="9144000" cy="28956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Tx/>
                <a:buFontTx/>
                <a:buNone/>
              </a:pPr>
              <a:endParaRPr sz="1350" kern="120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pic>
          <p:nvPicPr>
            <p:cNvPr id="64" name="Google Shape;64;p14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81000" y="4572000"/>
              <a:ext cx="5181602" cy="19957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5" name="Google Shape;65;p14"/>
            <p:cNvCxnSpPr/>
            <p:nvPr/>
          </p:nvCxnSpPr>
          <p:spPr>
            <a:xfrm>
              <a:off x="0" y="39624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486321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 with Nam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="" xmlns:a16="http://schemas.microsoft.com/office/drawing/2014/main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="" xmlns:a16="http://schemas.microsoft.com/office/drawing/2014/main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="" xmlns:a16="http://schemas.microsoft.com/office/drawing/2014/main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D7D30BDA-88C0-4B23-BD2B-2A5A84888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25453428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892" marR="0" lvl="0" indent="-32384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304793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5" marR="0" lvl="2" indent="-28574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26669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26669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8" marR="0" lvl="5" indent="-26669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26669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2" marR="0" lvl="7" indent="-26669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26669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72" name="Google Shape;72;p15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73" name="Google Shape;73;p15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Tx/>
                <a:buFontTx/>
                <a:buNone/>
              </a:pPr>
              <a:endParaRPr sz="1350" kern="1200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pic>
          <p:nvPicPr>
            <p:cNvPr id="74" name="Google Shape;74;p15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5" name="Google Shape;75;p15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561219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873216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hea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31E3031F-E461-4A40-B7B6-270FB95D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00511"/>
            <a:ext cx="7886700" cy="994172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1ABDDEC0-2F8E-49A0-B001-FB49B4F23A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9721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="" xmlns:a16="http://schemas.microsoft.com/office/drawing/2014/main" id="{5F770EC1-2CC5-4571-9ECC-3204C730E5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077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3597953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BOI WORDS OR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>
            <a:noAutofit/>
          </a:bodyPr>
          <a:lstStyle>
            <a:lvl1pPr algn="ctr">
              <a:defRPr sz="14925" b="1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/>
              <a:t>BIG TEXT</a:t>
            </a:r>
          </a:p>
        </p:txBody>
      </p:sp>
    </p:spTree>
    <p:extLst>
      <p:ext uri="{BB962C8B-B14F-4D97-AF65-F5344CB8AC3E}">
        <p14:creationId xmlns:p14="http://schemas.microsoft.com/office/powerpoint/2010/main" val="169098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29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FB57B12-B642-42D8-9213-059BF081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7E71BD-84E0-457A-B77D-002A3730E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B96896-D912-4164-8355-8DC28D429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A881757-308B-43A7-9E72-CABE1C86A45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4/20/2020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E15759-AE05-40E2-BBC7-B76890583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2ED140-3C7C-4E85-85D7-B2841C914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0FFFBE-78BC-4739-8CB6-5AB2462078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54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cing Sans One"/>
              <a:buNone/>
              <a:defRPr sz="2800">
                <a:solidFill>
                  <a:schemeClr val="dk1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erriweather"/>
              <a:buChar char="●"/>
              <a:defRPr sz="18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87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FB57B12-B642-42D8-9213-059BF081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7E71BD-84E0-457A-B77D-002A3730E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B96896-D912-4164-8355-8DC28D429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A881757-308B-43A7-9E72-CABE1C86A45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4/20/2020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E15759-AE05-40E2-BBC7-B76890583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2ED140-3C7C-4E85-85D7-B2841C914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0FFFBE-78BC-4739-8CB6-5AB2462078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27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</a:pPr>
            <a:endParaRPr kern="1200"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</a:pPr>
            <a:endParaRPr kern="1200"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</a:pPr>
            <a:fld id="{00000000-1234-1234-1234-123412341234}" type="slidenum">
              <a:rPr lang="en" kern="1200"/>
              <a:pPr>
                <a:buClrTx/>
                <a:buFontTx/>
                <a:buNone/>
              </a:pPr>
              <a:t>‹#›</a:t>
            </a:fld>
            <a:endParaRPr kern="1200"/>
          </a:p>
        </p:txBody>
      </p:sp>
    </p:spTree>
    <p:extLst>
      <p:ext uri="{BB962C8B-B14F-4D97-AF65-F5344CB8AC3E}">
        <p14:creationId xmlns:p14="http://schemas.microsoft.com/office/powerpoint/2010/main" val="13210627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2.sv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4.sv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 txBox="1">
            <a:spLocks noGrp="1"/>
          </p:cNvSpPr>
          <p:nvPr>
            <p:ph type="ctrTitle"/>
          </p:nvPr>
        </p:nvSpPr>
        <p:spPr>
          <a:xfrm>
            <a:off x="2968650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ME 199</a:t>
            </a:r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4/20/20</a:t>
            </a:r>
            <a:endParaRPr/>
          </a:p>
        </p:txBody>
      </p:sp>
      <p:pic>
        <p:nvPicPr>
          <p:cNvPr id="125" name="Google Shape;125;p15" descr="vignette.png"/>
          <p:cNvPicPr preferRelativeResize="0"/>
          <p:nvPr/>
        </p:nvPicPr>
        <p:blipFill rotWithShape="1">
          <a:blip r:embed="rId3">
            <a:alphaModFix/>
          </a:blip>
          <a:srcRect l="23085" r="23090"/>
          <a:stretch/>
        </p:blipFill>
        <p:spPr>
          <a:xfrm rot="10800000">
            <a:off x="3126675" y="0"/>
            <a:ext cx="276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 rotWithShape="1">
          <a:blip r:embed="rId4">
            <a:alphaModFix/>
          </a:blip>
          <a:srcRect l="22126" r="32280"/>
          <a:stretch/>
        </p:blipFill>
        <p:spPr>
          <a:xfrm>
            <a:off x="-1" y="0"/>
            <a:ext cx="3126675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478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445881-BFAC-44D6-B705-C9EDDD225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ME 199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CAEFA6-EC06-43B0-B46D-22BFA955C4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 b="1">
                <a:latin typeface="Titillium Web"/>
              </a:rPr>
              <a:t>04.20.20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684052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DFDA2B-8CB0-45CB-9BB8-3F3330A61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FBB45F-F61A-47C9-8992-040B0E762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4" y="998941"/>
            <a:ext cx="7887863" cy="3451622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>
                <a:latin typeface="Titillium Web"/>
              </a:rPr>
              <a:t>Work is continuing building simulations for 4WD validation</a:t>
            </a:r>
            <a:endParaRPr lang="en-US"/>
          </a:p>
          <a:p>
            <a:pPr lvl="1"/>
            <a:r>
              <a:rPr lang="en-US">
                <a:latin typeface="Titillium Web"/>
              </a:rPr>
              <a:t>Controller is completed </a:t>
            </a:r>
          </a:p>
          <a:p>
            <a:pPr lvl="1"/>
            <a:r>
              <a:rPr lang="en-US">
                <a:latin typeface="Titillium Web"/>
              </a:rPr>
              <a:t>Working on GGV design </a:t>
            </a:r>
          </a:p>
          <a:p>
            <a:pPr lvl="1"/>
            <a:endParaRPr lang="en-US"/>
          </a:p>
          <a:p>
            <a:r>
              <a:rPr lang="en-US">
                <a:latin typeface="Titillium Web"/>
              </a:rPr>
              <a:t>Continuing research for 2021 and validation of ideas</a:t>
            </a:r>
            <a:endParaRPr lang="en-US"/>
          </a:p>
          <a:p>
            <a:endParaRPr lang="en-US">
              <a:latin typeface="Titillium Web"/>
            </a:endParaRPr>
          </a:p>
          <a:p>
            <a:r>
              <a:rPr lang="en-US">
                <a:latin typeface="Titillium Web"/>
              </a:rPr>
              <a:t>Exploring possibility of attending the Pittsburgh Shootout event on August 1st</a:t>
            </a:r>
          </a:p>
          <a:p>
            <a:pPr marL="0" indent="0">
              <a:buNone/>
            </a:pPr>
            <a:endParaRPr lang="en-US">
              <a:latin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1275404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FF05E3-34E6-4E75-B041-AF34BC75E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SUBTEAMS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7AB02E8-98B9-4E07-8BD2-E81FEC119C54}"/>
              </a:ext>
            </a:extLst>
          </p:cNvPr>
          <p:cNvGrpSpPr/>
          <p:nvPr/>
        </p:nvGrpSpPr>
        <p:grpSpPr>
          <a:xfrm>
            <a:off x="1844338" y="2591279"/>
            <a:ext cx="1307750" cy="986593"/>
            <a:chOff x="3193103" y="3455037"/>
            <a:chExt cx="1743666" cy="1315456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6CAF14CC-180E-47DA-9C9B-749314FBB033}"/>
                </a:ext>
              </a:extLst>
            </p:cNvPr>
            <p:cNvSpPr txBox="1"/>
            <p:nvPr/>
          </p:nvSpPr>
          <p:spPr>
            <a:xfrm>
              <a:off x="3193103" y="4093385"/>
              <a:ext cx="174366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CHASSIS</a:t>
              </a:r>
            </a:p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SUSPENSION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E2F1D985-A8D8-4398-ADEF-CEE35B3CC713}"/>
                </a:ext>
              </a:extLst>
            </p:cNvPr>
            <p:cNvGrpSpPr/>
            <p:nvPr/>
          </p:nvGrpSpPr>
          <p:grpSpPr>
            <a:xfrm>
              <a:off x="3484262" y="3455037"/>
              <a:ext cx="1230388" cy="586297"/>
              <a:chOff x="3455705" y="4776748"/>
              <a:chExt cx="4864271" cy="2317892"/>
            </a:xfrm>
          </p:grpSpPr>
          <p:pic>
            <p:nvPicPr>
              <p:cNvPr id="8" name="Graphic 7" descr="Ethernet">
                <a:extLst>
                  <a:ext uri="{FF2B5EF4-FFF2-40B4-BE49-F238E27FC236}">
                    <a16:creationId xmlns="" xmlns:a16="http://schemas.microsoft.com/office/drawing/2014/main" id="{345758F4-29CA-4E54-8F50-EE90148D4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910347" y="5992720"/>
                <a:ext cx="914399" cy="914400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="" xmlns:a16="http://schemas.microsoft.com/office/drawing/2014/main" id="{E97A72C0-A8BC-4848-92AC-1B19B05967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5046" y="5838275"/>
                <a:ext cx="0" cy="745541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="" xmlns:a16="http://schemas.microsoft.com/office/drawing/2014/main" id="{873C05E8-E589-4AB0-9B9F-8DB43BBC39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95046" y="5838275"/>
                <a:ext cx="948690" cy="80011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="" xmlns:a16="http://schemas.microsoft.com/office/drawing/2014/main" id="{1D3B78AF-B026-4560-B151-6DD248CFEE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9339" y="5836381"/>
                <a:ext cx="622600" cy="58029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id="{162F6534-FA2D-4D3B-A7CF-E01B0B5A26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80359" y="6439239"/>
                <a:ext cx="657990" cy="158503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="" xmlns:a16="http://schemas.microsoft.com/office/drawing/2014/main" id="{856707BE-8F12-4731-A51E-212915671D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5046" y="5925741"/>
                <a:ext cx="609827" cy="350408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="" xmlns:a16="http://schemas.microsoft.com/office/drawing/2014/main" id="{575ADF96-E996-468F-8B61-9031E3B422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5705" y="6569607"/>
                <a:ext cx="715691" cy="227497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="" xmlns:a16="http://schemas.microsoft.com/office/drawing/2014/main" id="{65405606-ABC7-44A3-B390-5E516CBEF2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1083" y="5818729"/>
                <a:ext cx="6325" cy="46863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="" xmlns:a16="http://schemas.microsoft.com/office/drawing/2014/main" id="{0033B402-B8CC-4A0A-BD91-8864339583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8836" y="5878280"/>
                <a:ext cx="1645354" cy="505511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="" xmlns:a16="http://schemas.microsoft.com/office/drawing/2014/main" id="{46ED6914-BBCD-4DB4-A3F0-4C0901242B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8165" y="6390809"/>
                <a:ext cx="1586025" cy="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="" xmlns:a16="http://schemas.microsoft.com/office/drawing/2014/main" id="{72E21B07-0B08-4781-84F5-346251CEA2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8165" y="6415334"/>
                <a:ext cx="1127526" cy="533565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="" xmlns:a16="http://schemas.microsoft.com/office/drawing/2014/main" id="{61BB5F25-65D8-4BD2-9386-72D754C2FB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0617" y="6836496"/>
                <a:ext cx="1311388" cy="130602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92F5CD18-EF63-4F15-999E-9EDA03D7C6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28792" y="6390809"/>
                <a:ext cx="465398" cy="576289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525B0A41-CB07-4D77-81A8-418B641286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7885" y="4776748"/>
                <a:ext cx="513" cy="219035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="" xmlns:a16="http://schemas.microsoft.com/office/drawing/2014/main" id="{360FA52E-16BE-4445-AE0A-C7CE2EA4E4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59931" y="6948899"/>
                <a:ext cx="936172" cy="5368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="" xmlns:a16="http://schemas.microsoft.com/office/drawing/2014/main" id="{EA57C2B2-E329-466B-9637-9956187575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87885" y="6400389"/>
                <a:ext cx="539357" cy="54851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="" xmlns:a16="http://schemas.microsoft.com/office/drawing/2014/main" id="{AD17FBE9-F05E-4568-849E-59DF0571A9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24829" y="6400389"/>
                <a:ext cx="691585" cy="84292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B193A847-37C6-4DF6-BAE6-6D513E845D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87885" y="4919146"/>
                <a:ext cx="800408" cy="129190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="" xmlns:a16="http://schemas.microsoft.com/office/drawing/2014/main" id="{3B21882F-EA40-4768-895A-D3D9A4A4CA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96103" y="6914139"/>
                <a:ext cx="369751" cy="37320"/>
              </a:xfrm>
              <a:prstGeom prst="line">
                <a:avLst/>
              </a:prstGeom>
              <a:ln w="38100">
                <a:solidFill>
                  <a:srgbClr val="F2642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="" xmlns:a16="http://schemas.microsoft.com/office/drawing/2014/main" id="{49966983-A0AF-4534-9507-33D2B01384F3}"/>
                  </a:ext>
                </a:extLst>
              </p:cNvPr>
              <p:cNvSpPr/>
              <p:nvPr/>
            </p:nvSpPr>
            <p:spPr>
              <a:xfrm>
                <a:off x="3971159" y="6001774"/>
                <a:ext cx="1092870" cy="1092866"/>
              </a:xfrm>
              <a:prstGeom prst="ellipse">
                <a:avLst/>
              </a:prstGeom>
              <a:solidFill>
                <a:srgbClr val="F264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="" xmlns:a16="http://schemas.microsoft.com/office/drawing/2014/main" id="{2DDC0C64-6E2E-4AE5-952B-229E78EA6C78}"/>
                  </a:ext>
                </a:extLst>
              </p:cNvPr>
              <p:cNvSpPr/>
              <p:nvPr/>
            </p:nvSpPr>
            <p:spPr>
              <a:xfrm>
                <a:off x="4150178" y="6200284"/>
                <a:ext cx="702902" cy="702902"/>
              </a:xfrm>
              <a:prstGeom prst="ellipse">
                <a:avLst/>
              </a:prstGeom>
              <a:solidFill>
                <a:srgbClr val="1D28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="" xmlns:a16="http://schemas.microsoft.com/office/drawing/2014/main" id="{EE46D807-0B13-40DD-A6E8-AFF971AD829E}"/>
                  </a:ext>
                </a:extLst>
              </p:cNvPr>
              <p:cNvSpPr/>
              <p:nvPr/>
            </p:nvSpPr>
            <p:spPr>
              <a:xfrm>
                <a:off x="7227106" y="6001774"/>
                <a:ext cx="1092870" cy="1092866"/>
              </a:xfrm>
              <a:prstGeom prst="ellipse">
                <a:avLst/>
              </a:prstGeom>
              <a:solidFill>
                <a:srgbClr val="F264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="" xmlns:a16="http://schemas.microsoft.com/office/drawing/2014/main" id="{26F4C9AE-FB60-41FA-9096-EC057F24FBF6}"/>
                  </a:ext>
                </a:extLst>
              </p:cNvPr>
              <p:cNvSpPr/>
              <p:nvPr/>
            </p:nvSpPr>
            <p:spPr>
              <a:xfrm>
                <a:off x="7416275" y="6200284"/>
                <a:ext cx="702902" cy="702902"/>
              </a:xfrm>
              <a:prstGeom prst="ellipse">
                <a:avLst/>
              </a:prstGeom>
              <a:solidFill>
                <a:srgbClr val="1D28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3E7E01A-24CC-4FD8-9799-349EDC0C096B}"/>
              </a:ext>
            </a:extLst>
          </p:cNvPr>
          <p:cNvGrpSpPr/>
          <p:nvPr/>
        </p:nvGrpSpPr>
        <p:grpSpPr>
          <a:xfrm>
            <a:off x="3295565" y="2627233"/>
            <a:ext cx="1395764" cy="950636"/>
            <a:chOff x="5128073" y="3502978"/>
            <a:chExt cx="1861018" cy="1267515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E3395E4D-20F3-40AA-9B54-903F1CA6FC08}"/>
                </a:ext>
              </a:extLst>
            </p:cNvPr>
            <p:cNvSpPr/>
            <p:nvPr/>
          </p:nvSpPr>
          <p:spPr>
            <a:xfrm>
              <a:off x="5405332" y="3502978"/>
              <a:ext cx="1306500" cy="493601"/>
            </a:xfrm>
            <a:custGeom>
              <a:avLst/>
              <a:gdLst>
                <a:gd name="connsiteX0" fmla="*/ 637367 w 2720263"/>
                <a:gd name="connsiteY0" fmla="*/ 498695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985982 w 2720263"/>
                <a:gd name="connsiteY36" fmla="*/ 502505 h 1007368"/>
                <a:gd name="connsiteX0" fmla="*/ 559262 w 2720263"/>
                <a:gd name="connsiteY0" fmla="*/ 452975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985982 w 2720263"/>
                <a:gd name="connsiteY36" fmla="*/ 502505 h 1007368"/>
                <a:gd name="connsiteX0" fmla="*/ 985982 w 2720263"/>
                <a:gd name="connsiteY0" fmla="*/ 50441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985982 w 2720263"/>
                <a:gd name="connsiteY36" fmla="*/ 502505 h 1007368"/>
                <a:gd name="connsiteX0" fmla="*/ 985982 w 2720263"/>
                <a:gd name="connsiteY0" fmla="*/ 50441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96447 w 2720263"/>
                <a:gd name="connsiteY36" fmla="*/ 489170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96447 w 2720263"/>
                <a:gd name="connsiteY36" fmla="*/ 489170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22152 w 2720263"/>
                <a:gd name="connsiteY36" fmla="*/ 456785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22152 w 2720263"/>
                <a:gd name="connsiteY36" fmla="*/ 456785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88827 w 2720263"/>
                <a:gd name="connsiteY36" fmla="*/ 485360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88827 w 2720263"/>
                <a:gd name="connsiteY36" fmla="*/ 485360 h 1007368"/>
                <a:gd name="connsiteX0" fmla="*/ 892637 w 2720263"/>
                <a:gd name="connsiteY0" fmla="*/ 489170 h 1007368"/>
                <a:gd name="connsiteX1" fmla="*/ 363047 w 2720263"/>
                <a:gd name="connsiteY1" fmla="*/ 510125 h 1007368"/>
                <a:gd name="connsiteX2" fmla="*/ 58247 w 2720263"/>
                <a:gd name="connsiteY2" fmla="*/ 599660 h 1007368"/>
                <a:gd name="connsiteX3" fmla="*/ 71582 w 2720263"/>
                <a:gd name="connsiteY3" fmla="*/ 679670 h 1007368"/>
                <a:gd name="connsiteX4" fmla="*/ 281132 w 2720263"/>
                <a:gd name="connsiteY4" fmla="*/ 803495 h 1007368"/>
                <a:gd name="connsiteX5" fmla="*/ 153497 w 2720263"/>
                <a:gd name="connsiteY5" fmla="*/ 816830 h 1007368"/>
                <a:gd name="connsiteX6" fmla="*/ 75392 w 2720263"/>
                <a:gd name="connsiteY6" fmla="*/ 818735 h 1007368"/>
                <a:gd name="connsiteX7" fmla="*/ 8717 w 2720263"/>
                <a:gd name="connsiteY7" fmla="*/ 875885 h 1007368"/>
                <a:gd name="connsiteX8" fmla="*/ 4907 w 2720263"/>
                <a:gd name="connsiteY8" fmla="*/ 957800 h 1007368"/>
                <a:gd name="connsiteX9" fmla="*/ 46817 w 2720263"/>
                <a:gd name="connsiteY9" fmla="*/ 963515 h 1007368"/>
                <a:gd name="connsiteX10" fmla="*/ 439247 w 2720263"/>
                <a:gd name="connsiteY10" fmla="*/ 963515 h 1007368"/>
                <a:gd name="connsiteX11" fmla="*/ 530687 w 2720263"/>
                <a:gd name="connsiteY11" fmla="*/ 953990 h 1007368"/>
                <a:gd name="connsiteX12" fmla="*/ 538307 w 2720263"/>
                <a:gd name="connsiteY12" fmla="*/ 902555 h 1007368"/>
                <a:gd name="connsiteX13" fmla="*/ 616412 w 2720263"/>
                <a:gd name="connsiteY13" fmla="*/ 927320 h 1007368"/>
                <a:gd name="connsiteX14" fmla="*/ 770717 w 2720263"/>
                <a:gd name="connsiteY14" fmla="*/ 973040 h 1007368"/>
                <a:gd name="connsiteX15" fmla="*/ 1424132 w 2720263"/>
                <a:gd name="connsiteY15" fmla="*/ 1007330 h 1007368"/>
                <a:gd name="connsiteX16" fmla="*/ 2028017 w 2720263"/>
                <a:gd name="connsiteY16" fmla="*/ 978755 h 1007368"/>
                <a:gd name="connsiteX17" fmla="*/ 2134697 w 2720263"/>
                <a:gd name="connsiteY17" fmla="*/ 931130 h 1007368"/>
                <a:gd name="connsiteX18" fmla="*/ 2148032 w 2720263"/>
                <a:gd name="connsiteY18" fmla="*/ 733010 h 1007368"/>
                <a:gd name="connsiteX19" fmla="*/ 2254712 w 2720263"/>
                <a:gd name="connsiteY19" fmla="*/ 715865 h 1007368"/>
                <a:gd name="connsiteX20" fmla="*/ 2622377 w 2720263"/>
                <a:gd name="connsiteY20" fmla="*/ 710150 h 1007368"/>
                <a:gd name="connsiteX21" fmla="*/ 2704292 w 2720263"/>
                <a:gd name="connsiteY21" fmla="*/ 710150 h 1007368"/>
                <a:gd name="connsiteX22" fmla="*/ 2719532 w 2720263"/>
                <a:gd name="connsiteY22" fmla="*/ 670145 h 1007368"/>
                <a:gd name="connsiteX23" fmla="*/ 2717627 w 2720263"/>
                <a:gd name="connsiteY23" fmla="*/ 432020 h 1007368"/>
                <a:gd name="connsiteX24" fmla="*/ 2715722 w 2720263"/>
                <a:gd name="connsiteY24" fmla="*/ 123410 h 1007368"/>
                <a:gd name="connsiteX25" fmla="*/ 2704292 w 2720263"/>
                <a:gd name="connsiteY25" fmla="*/ 28160 h 1007368"/>
                <a:gd name="connsiteX26" fmla="*/ 2610947 w 2720263"/>
                <a:gd name="connsiteY26" fmla="*/ 52925 h 1007368"/>
                <a:gd name="connsiteX27" fmla="*/ 2603327 w 2720263"/>
                <a:gd name="connsiteY27" fmla="*/ 3395 h 1007368"/>
                <a:gd name="connsiteX28" fmla="*/ 2407112 w 2720263"/>
                <a:gd name="connsiteY28" fmla="*/ 5300 h 1007368"/>
                <a:gd name="connsiteX29" fmla="*/ 2210897 w 2720263"/>
                <a:gd name="connsiteY29" fmla="*/ 12920 h 1007368"/>
                <a:gd name="connsiteX30" fmla="*/ 1988012 w 2720263"/>
                <a:gd name="connsiteY30" fmla="*/ 77690 h 1007368"/>
                <a:gd name="connsiteX31" fmla="*/ 1949912 w 2720263"/>
                <a:gd name="connsiteY31" fmla="*/ 226280 h 1007368"/>
                <a:gd name="connsiteX32" fmla="*/ 1955627 w 2720263"/>
                <a:gd name="connsiteY32" fmla="*/ 733010 h 1007368"/>
                <a:gd name="connsiteX33" fmla="*/ 1839422 w 2720263"/>
                <a:gd name="connsiteY33" fmla="*/ 750155 h 1007368"/>
                <a:gd name="connsiteX34" fmla="*/ 1376507 w 2720263"/>
                <a:gd name="connsiteY34" fmla="*/ 632045 h 1007368"/>
                <a:gd name="connsiteX35" fmla="*/ 1001222 w 2720263"/>
                <a:gd name="connsiteY35" fmla="*/ 494885 h 1007368"/>
                <a:gd name="connsiteX36" fmla="*/ 888827 w 2720263"/>
                <a:gd name="connsiteY36" fmla="*/ 485360 h 1007368"/>
                <a:gd name="connsiteX0" fmla="*/ 892637 w 2720263"/>
                <a:gd name="connsiteY0" fmla="*/ 489170 h 1008273"/>
                <a:gd name="connsiteX1" fmla="*/ 363047 w 2720263"/>
                <a:gd name="connsiteY1" fmla="*/ 510125 h 1008273"/>
                <a:gd name="connsiteX2" fmla="*/ 58247 w 2720263"/>
                <a:gd name="connsiteY2" fmla="*/ 599660 h 1008273"/>
                <a:gd name="connsiteX3" fmla="*/ 71582 w 2720263"/>
                <a:gd name="connsiteY3" fmla="*/ 679670 h 1008273"/>
                <a:gd name="connsiteX4" fmla="*/ 281132 w 2720263"/>
                <a:gd name="connsiteY4" fmla="*/ 803495 h 1008273"/>
                <a:gd name="connsiteX5" fmla="*/ 153497 w 2720263"/>
                <a:gd name="connsiteY5" fmla="*/ 816830 h 1008273"/>
                <a:gd name="connsiteX6" fmla="*/ 75392 w 2720263"/>
                <a:gd name="connsiteY6" fmla="*/ 818735 h 1008273"/>
                <a:gd name="connsiteX7" fmla="*/ 8717 w 2720263"/>
                <a:gd name="connsiteY7" fmla="*/ 875885 h 1008273"/>
                <a:gd name="connsiteX8" fmla="*/ 4907 w 2720263"/>
                <a:gd name="connsiteY8" fmla="*/ 957800 h 1008273"/>
                <a:gd name="connsiteX9" fmla="*/ 46817 w 2720263"/>
                <a:gd name="connsiteY9" fmla="*/ 963515 h 1008273"/>
                <a:gd name="connsiteX10" fmla="*/ 439247 w 2720263"/>
                <a:gd name="connsiteY10" fmla="*/ 963515 h 1008273"/>
                <a:gd name="connsiteX11" fmla="*/ 530687 w 2720263"/>
                <a:gd name="connsiteY11" fmla="*/ 953990 h 1008273"/>
                <a:gd name="connsiteX12" fmla="*/ 538307 w 2720263"/>
                <a:gd name="connsiteY12" fmla="*/ 902555 h 1008273"/>
                <a:gd name="connsiteX13" fmla="*/ 616412 w 2720263"/>
                <a:gd name="connsiteY13" fmla="*/ 927320 h 1008273"/>
                <a:gd name="connsiteX14" fmla="*/ 856442 w 2720263"/>
                <a:gd name="connsiteY14" fmla="*/ 944465 h 1008273"/>
                <a:gd name="connsiteX15" fmla="*/ 1424132 w 2720263"/>
                <a:gd name="connsiteY15" fmla="*/ 1007330 h 1008273"/>
                <a:gd name="connsiteX16" fmla="*/ 2028017 w 2720263"/>
                <a:gd name="connsiteY16" fmla="*/ 978755 h 1008273"/>
                <a:gd name="connsiteX17" fmla="*/ 2134697 w 2720263"/>
                <a:gd name="connsiteY17" fmla="*/ 931130 h 1008273"/>
                <a:gd name="connsiteX18" fmla="*/ 2148032 w 2720263"/>
                <a:gd name="connsiteY18" fmla="*/ 733010 h 1008273"/>
                <a:gd name="connsiteX19" fmla="*/ 2254712 w 2720263"/>
                <a:gd name="connsiteY19" fmla="*/ 715865 h 1008273"/>
                <a:gd name="connsiteX20" fmla="*/ 2622377 w 2720263"/>
                <a:gd name="connsiteY20" fmla="*/ 710150 h 1008273"/>
                <a:gd name="connsiteX21" fmla="*/ 2704292 w 2720263"/>
                <a:gd name="connsiteY21" fmla="*/ 710150 h 1008273"/>
                <a:gd name="connsiteX22" fmla="*/ 2719532 w 2720263"/>
                <a:gd name="connsiteY22" fmla="*/ 670145 h 1008273"/>
                <a:gd name="connsiteX23" fmla="*/ 2717627 w 2720263"/>
                <a:gd name="connsiteY23" fmla="*/ 432020 h 1008273"/>
                <a:gd name="connsiteX24" fmla="*/ 2715722 w 2720263"/>
                <a:gd name="connsiteY24" fmla="*/ 123410 h 1008273"/>
                <a:gd name="connsiteX25" fmla="*/ 2704292 w 2720263"/>
                <a:gd name="connsiteY25" fmla="*/ 28160 h 1008273"/>
                <a:gd name="connsiteX26" fmla="*/ 2610947 w 2720263"/>
                <a:gd name="connsiteY26" fmla="*/ 52925 h 1008273"/>
                <a:gd name="connsiteX27" fmla="*/ 2603327 w 2720263"/>
                <a:gd name="connsiteY27" fmla="*/ 3395 h 1008273"/>
                <a:gd name="connsiteX28" fmla="*/ 2407112 w 2720263"/>
                <a:gd name="connsiteY28" fmla="*/ 5300 h 1008273"/>
                <a:gd name="connsiteX29" fmla="*/ 2210897 w 2720263"/>
                <a:gd name="connsiteY29" fmla="*/ 12920 h 1008273"/>
                <a:gd name="connsiteX30" fmla="*/ 1988012 w 2720263"/>
                <a:gd name="connsiteY30" fmla="*/ 77690 h 1008273"/>
                <a:gd name="connsiteX31" fmla="*/ 1949912 w 2720263"/>
                <a:gd name="connsiteY31" fmla="*/ 226280 h 1008273"/>
                <a:gd name="connsiteX32" fmla="*/ 1955627 w 2720263"/>
                <a:gd name="connsiteY32" fmla="*/ 733010 h 1008273"/>
                <a:gd name="connsiteX33" fmla="*/ 1839422 w 2720263"/>
                <a:gd name="connsiteY33" fmla="*/ 750155 h 1008273"/>
                <a:gd name="connsiteX34" fmla="*/ 1376507 w 2720263"/>
                <a:gd name="connsiteY34" fmla="*/ 632045 h 1008273"/>
                <a:gd name="connsiteX35" fmla="*/ 1001222 w 2720263"/>
                <a:gd name="connsiteY35" fmla="*/ 494885 h 1008273"/>
                <a:gd name="connsiteX36" fmla="*/ 888827 w 2720263"/>
                <a:gd name="connsiteY36" fmla="*/ 485360 h 1008273"/>
                <a:gd name="connsiteX0" fmla="*/ 892637 w 2720263"/>
                <a:gd name="connsiteY0" fmla="*/ 489170 h 990560"/>
                <a:gd name="connsiteX1" fmla="*/ 363047 w 2720263"/>
                <a:gd name="connsiteY1" fmla="*/ 510125 h 990560"/>
                <a:gd name="connsiteX2" fmla="*/ 58247 w 2720263"/>
                <a:gd name="connsiteY2" fmla="*/ 599660 h 990560"/>
                <a:gd name="connsiteX3" fmla="*/ 71582 w 2720263"/>
                <a:gd name="connsiteY3" fmla="*/ 679670 h 990560"/>
                <a:gd name="connsiteX4" fmla="*/ 281132 w 2720263"/>
                <a:gd name="connsiteY4" fmla="*/ 803495 h 990560"/>
                <a:gd name="connsiteX5" fmla="*/ 153497 w 2720263"/>
                <a:gd name="connsiteY5" fmla="*/ 816830 h 990560"/>
                <a:gd name="connsiteX6" fmla="*/ 75392 w 2720263"/>
                <a:gd name="connsiteY6" fmla="*/ 818735 h 990560"/>
                <a:gd name="connsiteX7" fmla="*/ 8717 w 2720263"/>
                <a:gd name="connsiteY7" fmla="*/ 875885 h 990560"/>
                <a:gd name="connsiteX8" fmla="*/ 4907 w 2720263"/>
                <a:gd name="connsiteY8" fmla="*/ 957800 h 990560"/>
                <a:gd name="connsiteX9" fmla="*/ 46817 w 2720263"/>
                <a:gd name="connsiteY9" fmla="*/ 963515 h 990560"/>
                <a:gd name="connsiteX10" fmla="*/ 439247 w 2720263"/>
                <a:gd name="connsiteY10" fmla="*/ 963515 h 990560"/>
                <a:gd name="connsiteX11" fmla="*/ 530687 w 2720263"/>
                <a:gd name="connsiteY11" fmla="*/ 953990 h 990560"/>
                <a:gd name="connsiteX12" fmla="*/ 538307 w 2720263"/>
                <a:gd name="connsiteY12" fmla="*/ 902555 h 990560"/>
                <a:gd name="connsiteX13" fmla="*/ 616412 w 2720263"/>
                <a:gd name="connsiteY13" fmla="*/ 927320 h 990560"/>
                <a:gd name="connsiteX14" fmla="*/ 856442 w 2720263"/>
                <a:gd name="connsiteY14" fmla="*/ 944465 h 990560"/>
                <a:gd name="connsiteX15" fmla="*/ 1420322 w 2720263"/>
                <a:gd name="connsiteY15" fmla="*/ 988280 h 990560"/>
                <a:gd name="connsiteX16" fmla="*/ 2028017 w 2720263"/>
                <a:gd name="connsiteY16" fmla="*/ 978755 h 990560"/>
                <a:gd name="connsiteX17" fmla="*/ 2134697 w 2720263"/>
                <a:gd name="connsiteY17" fmla="*/ 931130 h 990560"/>
                <a:gd name="connsiteX18" fmla="*/ 2148032 w 2720263"/>
                <a:gd name="connsiteY18" fmla="*/ 733010 h 990560"/>
                <a:gd name="connsiteX19" fmla="*/ 2254712 w 2720263"/>
                <a:gd name="connsiteY19" fmla="*/ 715865 h 990560"/>
                <a:gd name="connsiteX20" fmla="*/ 2622377 w 2720263"/>
                <a:gd name="connsiteY20" fmla="*/ 710150 h 990560"/>
                <a:gd name="connsiteX21" fmla="*/ 2704292 w 2720263"/>
                <a:gd name="connsiteY21" fmla="*/ 710150 h 990560"/>
                <a:gd name="connsiteX22" fmla="*/ 2719532 w 2720263"/>
                <a:gd name="connsiteY22" fmla="*/ 670145 h 990560"/>
                <a:gd name="connsiteX23" fmla="*/ 2717627 w 2720263"/>
                <a:gd name="connsiteY23" fmla="*/ 432020 h 990560"/>
                <a:gd name="connsiteX24" fmla="*/ 2715722 w 2720263"/>
                <a:gd name="connsiteY24" fmla="*/ 123410 h 990560"/>
                <a:gd name="connsiteX25" fmla="*/ 2704292 w 2720263"/>
                <a:gd name="connsiteY25" fmla="*/ 28160 h 990560"/>
                <a:gd name="connsiteX26" fmla="*/ 2610947 w 2720263"/>
                <a:gd name="connsiteY26" fmla="*/ 52925 h 990560"/>
                <a:gd name="connsiteX27" fmla="*/ 2603327 w 2720263"/>
                <a:gd name="connsiteY27" fmla="*/ 3395 h 990560"/>
                <a:gd name="connsiteX28" fmla="*/ 2407112 w 2720263"/>
                <a:gd name="connsiteY28" fmla="*/ 5300 h 990560"/>
                <a:gd name="connsiteX29" fmla="*/ 2210897 w 2720263"/>
                <a:gd name="connsiteY29" fmla="*/ 12920 h 990560"/>
                <a:gd name="connsiteX30" fmla="*/ 1988012 w 2720263"/>
                <a:gd name="connsiteY30" fmla="*/ 77690 h 990560"/>
                <a:gd name="connsiteX31" fmla="*/ 1949912 w 2720263"/>
                <a:gd name="connsiteY31" fmla="*/ 226280 h 990560"/>
                <a:gd name="connsiteX32" fmla="*/ 1955627 w 2720263"/>
                <a:gd name="connsiteY32" fmla="*/ 733010 h 990560"/>
                <a:gd name="connsiteX33" fmla="*/ 1839422 w 2720263"/>
                <a:gd name="connsiteY33" fmla="*/ 750155 h 990560"/>
                <a:gd name="connsiteX34" fmla="*/ 1376507 w 2720263"/>
                <a:gd name="connsiteY34" fmla="*/ 632045 h 990560"/>
                <a:gd name="connsiteX35" fmla="*/ 1001222 w 2720263"/>
                <a:gd name="connsiteY35" fmla="*/ 494885 h 990560"/>
                <a:gd name="connsiteX36" fmla="*/ 888827 w 2720263"/>
                <a:gd name="connsiteY36" fmla="*/ 485360 h 990560"/>
                <a:gd name="connsiteX0" fmla="*/ 892637 w 2724293"/>
                <a:gd name="connsiteY0" fmla="*/ 489170 h 990560"/>
                <a:gd name="connsiteX1" fmla="*/ 363047 w 2724293"/>
                <a:gd name="connsiteY1" fmla="*/ 510125 h 990560"/>
                <a:gd name="connsiteX2" fmla="*/ 58247 w 2724293"/>
                <a:gd name="connsiteY2" fmla="*/ 599660 h 990560"/>
                <a:gd name="connsiteX3" fmla="*/ 71582 w 2724293"/>
                <a:gd name="connsiteY3" fmla="*/ 679670 h 990560"/>
                <a:gd name="connsiteX4" fmla="*/ 281132 w 2724293"/>
                <a:gd name="connsiteY4" fmla="*/ 803495 h 990560"/>
                <a:gd name="connsiteX5" fmla="*/ 153497 w 2724293"/>
                <a:gd name="connsiteY5" fmla="*/ 816830 h 990560"/>
                <a:gd name="connsiteX6" fmla="*/ 75392 w 2724293"/>
                <a:gd name="connsiteY6" fmla="*/ 818735 h 990560"/>
                <a:gd name="connsiteX7" fmla="*/ 8717 w 2724293"/>
                <a:gd name="connsiteY7" fmla="*/ 875885 h 990560"/>
                <a:gd name="connsiteX8" fmla="*/ 4907 w 2724293"/>
                <a:gd name="connsiteY8" fmla="*/ 957800 h 990560"/>
                <a:gd name="connsiteX9" fmla="*/ 46817 w 2724293"/>
                <a:gd name="connsiteY9" fmla="*/ 963515 h 990560"/>
                <a:gd name="connsiteX10" fmla="*/ 439247 w 2724293"/>
                <a:gd name="connsiteY10" fmla="*/ 963515 h 990560"/>
                <a:gd name="connsiteX11" fmla="*/ 530687 w 2724293"/>
                <a:gd name="connsiteY11" fmla="*/ 953990 h 990560"/>
                <a:gd name="connsiteX12" fmla="*/ 538307 w 2724293"/>
                <a:gd name="connsiteY12" fmla="*/ 902555 h 990560"/>
                <a:gd name="connsiteX13" fmla="*/ 616412 w 2724293"/>
                <a:gd name="connsiteY13" fmla="*/ 927320 h 990560"/>
                <a:gd name="connsiteX14" fmla="*/ 856442 w 2724293"/>
                <a:gd name="connsiteY14" fmla="*/ 944465 h 990560"/>
                <a:gd name="connsiteX15" fmla="*/ 1420322 w 2724293"/>
                <a:gd name="connsiteY15" fmla="*/ 988280 h 990560"/>
                <a:gd name="connsiteX16" fmla="*/ 2028017 w 2724293"/>
                <a:gd name="connsiteY16" fmla="*/ 978755 h 990560"/>
                <a:gd name="connsiteX17" fmla="*/ 2134697 w 2724293"/>
                <a:gd name="connsiteY17" fmla="*/ 931130 h 990560"/>
                <a:gd name="connsiteX18" fmla="*/ 2148032 w 2724293"/>
                <a:gd name="connsiteY18" fmla="*/ 733010 h 990560"/>
                <a:gd name="connsiteX19" fmla="*/ 2254712 w 2724293"/>
                <a:gd name="connsiteY19" fmla="*/ 715865 h 990560"/>
                <a:gd name="connsiteX20" fmla="*/ 2509982 w 2724293"/>
                <a:gd name="connsiteY20" fmla="*/ 713960 h 990560"/>
                <a:gd name="connsiteX21" fmla="*/ 2704292 w 2724293"/>
                <a:gd name="connsiteY21" fmla="*/ 710150 h 990560"/>
                <a:gd name="connsiteX22" fmla="*/ 2719532 w 2724293"/>
                <a:gd name="connsiteY22" fmla="*/ 670145 h 990560"/>
                <a:gd name="connsiteX23" fmla="*/ 2717627 w 2724293"/>
                <a:gd name="connsiteY23" fmla="*/ 432020 h 990560"/>
                <a:gd name="connsiteX24" fmla="*/ 2715722 w 2724293"/>
                <a:gd name="connsiteY24" fmla="*/ 123410 h 990560"/>
                <a:gd name="connsiteX25" fmla="*/ 2704292 w 2724293"/>
                <a:gd name="connsiteY25" fmla="*/ 28160 h 990560"/>
                <a:gd name="connsiteX26" fmla="*/ 2610947 w 2724293"/>
                <a:gd name="connsiteY26" fmla="*/ 52925 h 990560"/>
                <a:gd name="connsiteX27" fmla="*/ 2603327 w 2724293"/>
                <a:gd name="connsiteY27" fmla="*/ 3395 h 990560"/>
                <a:gd name="connsiteX28" fmla="*/ 2407112 w 2724293"/>
                <a:gd name="connsiteY28" fmla="*/ 5300 h 990560"/>
                <a:gd name="connsiteX29" fmla="*/ 2210897 w 2724293"/>
                <a:gd name="connsiteY29" fmla="*/ 12920 h 990560"/>
                <a:gd name="connsiteX30" fmla="*/ 1988012 w 2724293"/>
                <a:gd name="connsiteY30" fmla="*/ 77690 h 990560"/>
                <a:gd name="connsiteX31" fmla="*/ 1949912 w 2724293"/>
                <a:gd name="connsiteY31" fmla="*/ 226280 h 990560"/>
                <a:gd name="connsiteX32" fmla="*/ 1955627 w 2724293"/>
                <a:gd name="connsiteY32" fmla="*/ 733010 h 990560"/>
                <a:gd name="connsiteX33" fmla="*/ 1839422 w 2724293"/>
                <a:gd name="connsiteY33" fmla="*/ 750155 h 990560"/>
                <a:gd name="connsiteX34" fmla="*/ 1376507 w 2724293"/>
                <a:gd name="connsiteY34" fmla="*/ 632045 h 990560"/>
                <a:gd name="connsiteX35" fmla="*/ 1001222 w 2724293"/>
                <a:gd name="connsiteY35" fmla="*/ 494885 h 990560"/>
                <a:gd name="connsiteX36" fmla="*/ 888827 w 2724293"/>
                <a:gd name="connsiteY36" fmla="*/ 485360 h 990560"/>
                <a:gd name="connsiteX0" fmla="*/ 892637 w 2727379"/>
                <a:gd name="connsiteY0" fmla="*/ 489170 h 990560"/>
                <a:gd name="connsiteX1" fmla="*/ 363047 w 2727379"/>
                <a:gd name="connsiteY1" fmla="*/ 510125 h 990560"/>
                <a:gd name="connsiteX2" fmla="*/ 58247 w 2727379"/>
                <a:gd name="connsiteY2" fmla="*/ 599660 h 990560"/>
                <a:gd name="connsiteX3" fmla="*/ 71582 w 2727379"/>
                <a:gd name="connsiteY3" fmla="*/ 679670 h 990560"/>
                <a:gd name="connsiteX4" fmla="*/ 281132 w 2727379"/>
                <a:gd name="connsiteY4" fmla="*/ 803495 h 990560"/>
                <a:gd name="connsiteX5" fmla="*/ 153497 w 2727379"/>
                <a:gd name="connsiteY5" fmla="*/ 816830 h 990560"/>
                <a:gd name="connsiteX6" fmla="*/ 75392 w 2727379"/>
                <a:gd name="connsiteY6" fmla="*/ 818735 h 990560"/>
                <a:gd name="connsiteX7" fmla="*/ 8717 w 2727379"/>
                <a:gd name="connsiteY7" fmla="*/ 875885 h 990560"/>
                <a:gd name="connsiteX8" fmla="*/ 4907 w 2727379"/>
                <a:gd name="connsiteY8" fmla="*/ 957800 h 990560"/>
                <a:gd name="connsiteX9" fmla="*/ 46817 w 2727379"/>
                <a:gd name="connsiteY9" fmla="*/ 963515 h 990560"/>
                <a:gd name="connsiteX10" fmla="*/ 439247 w 2727379"/>
                <a:gd name="connsiteY10" fmla="*/ 963515 h 990560"/>
                <a:gd name="connsiteX11" fmla="*/ 530687 w 2727379"/>
                <a:gd name="connsiteY11" fmla="*/ 953990 h 990560"/>
                <a:gd name="connsiteX12" fmla="*/ 538307 w 2727379"/>
                <a:gd name="connsiteY12" fmla="*/ 902555 h 990560"/>
                <a:gd name="connsiteX13" fmla="*/ 616412 w 2727379"/>
                <a:gd name="connsiteY13" fmla="*/ 927320 h 990560"/>
                <a:gd name="connsiteX14" fmla="*/ 856442 w 2727379"/>
                <a:gd name="connsiteY14" fmla="*/ 944465 h 990560"/>
                <a:gd name="connsiteX15" fmla="*/ 1420322 w 2727379"/>
                <a:gd name="connsiteY15" fmla="*/ 988280 h 990560"/>
                <a:gd name="connsiteX16" fmla="*/ 2028017 w 2727379"/>
                <a:gd name="connsiteY16" fmla="*/ 978755 h 990560"/>
                <a:gd name="connsiteX17" fmla="*/ 2134697 w 2727379"/>
                <a:gd name="connsiteY17" fmla="*/ 931130 h 990560"/>
                <a:gd name="connsiteX18" fmla="*/ 2148032 w 2727379"/>
                <a:gd name="connsiteY18" fmla="*/ 733010 h 990560"/>
                <a:gd name="connsiteX19" fmla="*/ 2254712 w 2727379"/>
                <a:gd name="connsiteY19" fmla="*/ 715865 h 990560"/>
                <a:gd name="connsiteX20" fmla="*/ 2509982 w 2727379"/>
                <a:gd name="connsiteY20" fmla="*/ 713960 h 990560"/>
                <a:gd name="connsiteX21" fmla="*/ 2607137 w 2727379"/>
                <a:gd name="connsiteY21" fmla="*/ 710150 h 990560"/>
                <a:gd name="connsiteX22" fmla="*/ 2719532 w 2727379"/>
                <a:gd name="connsiteY22" fmla="*/ 670145 h 990560"/>
                <a:gd name="connsiteX23" fmla="*/ 2717627 w 2727379"/>
                <a:gd name="connsiteY23" fmla="*/ 432020 h 990560"/>
                <a:gd name="connsiteX24" fmla="*/ 2715722 w 2727379"/>
                <a:gd name="connsiteY24" fmla="*/ 123410 h 990560"/>
                <a:gd name="connsiteX25" fmla="*/ 2704292 w 2727379"/>
                <a:gd name="connsiteY25" fmla="*/ 28160 h 990560"/>
                <a:gd name="connsiteX26" fmla="*/ 2610947 w 2727379"/>
                <a:gd name="connsiteY26" fmla="*/ 52925 h 990560"/>
                <a:gd name="connsiteX27" fmla="*/ 2603327 w 2727379"/>
                <a:gd name="connsiteY27" fmla="*/ 3395 h 990560"/>
                <a:gd name="connsiteX28" fmla="*/ 2407112 w 2727379"/>
                <a:gd name="connsiteY28" fmla="*/ 5300 h 990560"/>
                <a:gd name="connsiteX29" fmla="*/ 2210897 w 2727379"/>
                <a:gd name="connsiteY29" fmla="*/ 12920 h 990560"/>
                <a:gd name="connsiteX30" fmla="*/ 1988012 w 2727379"/>
                <a:gd name="connsiteY30" fmla="*/ 77690 h 990560"/>
                <a:gd name="connsiteX31" fmla="*/ 1949912 w 2727379"/>
                <a:gd name="connsiteY31" fmla="*/ 226280 h 990560"/>
                <a:gd name="connsiteX32" fmla="*/ 1955627 w 2727379"/>
                <a:gd name="connsiteY32" fmla="*/ 733010 h 990560"/>
                <a:gd name="connsiteX33" fmla="*/ 1839422 w 2727379"/>
                <a:gd name="connsiteY33" fmla="*/ 750155 h 990560"/>
                <a:gd name="connsiteX34" fmla="*/ 1376507 w 2727379"/>
                <a:gd name="connsiteY34" fmla="*/ 632045 h 990560"/>
                <a:gd name="connsiteX35" fmla="*/ 1001222 w 2727379"/>
                <a:gd name="connsiteY35" fmla="*/ 494885 h 990560"/>
                <a:gd name="connsiteX36" fmla="*/ 888827 w 2727379"/>
                <a:gd name="connsiteY36" fmla="*/ 485360 h 990560"/>
                <a:gd name="connsiteX0" fmla="*/ 892637 w 2724400"/>
                <a:gd name="connsiteY0" fmla="*/ 489170 h 990560"/>
                <a:gd name="connsiteX1" fmla="*/ 363047 w 2724400"/>
                <a:gd name="connsiteY1" fmla="*/ 510125 h 990560"/>
                <a:gd name="connsiteX2" fmla="*/ 58247 w 2724400"/>
                <a:gd name="connsiteY2" fmla="*/ 599660 h 990560"/>
                <a:gd name="connsiteX3" fmla="*/ 71582 w 2724400"/>
                <a:gd name="connsiteY3" fmla="*/ 679670 h 990560"/>
                <a:gd name="connsiteX4" fmla="*/ 281132 w 2724400"/>
                <a:gd name="connsiteY4" fmla="*/ 803495 h 990560"/>
                <a:gd name="connsiteX5" fmla="*/ 153497 w 2724400"/>
                <a:gd name="connsiteY5" fmla="*/ 816830 h 990560"/>
                <a:gd name="connsiteX6" fmla="*/ 75392 w 2724400"/>
                <a:gd name="connsiteY6" fmla="*/ 818735 h 990560"/>
                <a:gd name="connsiteX7" fmla="*/ 8717 w 2724400"/>
                <a:gd name="connsiteY7" fmla="*/ 875885 h 990560"/>
                <a:gd name="connsiteX8" fmla="*/ 4907 w 2724400"/>
                <a:gd name="connsiteY8" fmla="*/ 957800 h 990560"/>
                <a:gd name="connsiteX9" fmla="*/ 46817 w 2724400"/>
                <a:gd name="connsiteY9" fmla="*/ 963515 h 990560"/>
                <a:gd name="connsiteX10" fmla="*/ 439247 w 2724400"/>
                <a:gd name="connsiteY10" fmla="*/ 963515 h 990560"/>
                <a:gd name="connsiteX11" fmla="*/ 530687 w 2724400"/>
                <a:gd name="connsiteY11" fmla="*/ 953990 h 990560"/>
                <a:gd name="connsiteX12" fmla="*/ 538307 w 2724400"/>
                <a:gd name="connsiteY12" fmla="*/ 902555 h 990560"/>
                <a:gd name="connsiteX13" fmla="*/ 616412 w 2724400"/>
                <a:gd name="connsiteY13" fmla="*/ 927320 h 990560"/>
                <a:gd name="connsiteX14" fmla="*/ 856442 w 2724400"/>
                <a:gd name="connsiteY14" fmla="*/ 944465 h 990560"/>
                <a:gd name="connsiteX15" fmla="*/ 1420322 w 2724400"/>
                <a:gd name="connsiteY15" fmla="*/ 988280 h 990560"/>
                <a:gd name="connsiteX16" fmla="*/ 2028017 w 2724400"/>
                <a:gd name="connsiteY16" fmla="*/ 978755 h 990560"/>
                <a:gd name="connsiteX17" fmla="*/ 2134697 w 2724400"/>
                <a:gd name="connsiteY17" fmla="*/ 931130 h 990560"/>
                <a:gd name="connsiteX18" fmla="*/ 2148032 w 2724400"/>
                <a:gd name="connsiteY18" fmla="*/ 733010 h 990560"/>
                <a:gd name="connsiteX19" fmla="*/ 2254712 w 2724400"/>
                <a:gd name="connsiteY19" fmla="*/ 715865 h 990560"/>
                <a:gd name="connsiteX20" fmla="*/ 2509982 w 2724400"/>
                <a:gd name="connsiteY20" fmla="*/ 713960 h 990560"/>
                <a:gd name="connsiteX21" fmla="*/ 2607137 w 2724400"/>
                <a:gd name="connsiteY21" fmla="*/ 710150 h 990560"/>
                <a:gd name="connsiteX22" fmla="*/ 2624282 w 2724400"/>
                <a:gd name="connsiteY22" fmla="*/ 611090 h 990560"/>
                <a:gd name="connsiteX23" fmla="*/ 2717627 w 2724400"/>
                <a:gd name="connsiteY23" fmla="*/ 432020 h 990560"/>
                <a:gd name="connsiteX24" fmla="*/ 2715722 w 2724400"/>
                <a:gd name="connsiteY24" fmla="*/ 123410 h 990560"/>
                <a:gd name="connsiteX25" fmla="*/ 2704292 w 2724400"/>
                <a:gd name="connsiteY25" fmla="*/ 28160 h 990560"/>
                <a:gd name="connsiteX26" fmla="*/ 2610947 w 2724400"/>
                <a:gd name="connsiteY26" fmla="*/ 52925 h 990560"/>
                <a:gd name="connsiteX27" fmla="*/ 2603327 w 2724400"/>
                <a:gd name="connsiteY27" fmla="*/ 3395 h 990560"/>
                <a:gd name="connsiteX28" fmla="*/ 2407112 w 2724400"/>
                <a:gd name="connsiteY28" fmla="*/ 5300 h 990560"/>
                <a:gd name="connsiteX29" fmla="*/ 2210897 w 2724400"/>
                <a:gd name="connsiteY29" fmla="*/ 12920 h 990560"/>
                <a:gd name="connsiteX30" fmla="*/ 1988012 w 2724400"/>
                <a:gd name="connsiteY30" fmla="*/ 77690 h 990560"/>
                <a:gd name="connsiteX31" fmla="*/ 1949912 w 2724400"/>
                <a:gd name="connsiteY31" fmla="*/ 226280 h 990560"/>
                <a:gd name="connsiteX32" fmla="*/ 1955627 w 2724400"/>
                <a:gd name="connsiteY32" fmla="*/ 733010 h 990560"/>
                <a:gd name="connsiteX33" fmla="*/ 1839422 w 2724400"/>
                <a:gd name="connsiteY33" fmla="*/ 750155 h 990560"/>
                <a:gd name="connsiteX34" fmla="*/ 1376507 w 2724400"/>
                <a:gd name="connsiteY34" fmla="*/ 632045 h 990560"/>
                <a:gd name="connsiteX35" fmla="*/ 1001222 w 2724400"/>
                <a:gd name="connsiteY35" fmla="*/ 494885 h 990560"/>
                <a:gd name="connsiteX36" fmla="*/ 888827 w 2724400"/>
                <a:gd name="connsiteY36" fmla="*/ 485360 h 990560"/>
                <a:gd name="connsiteX0" fmla="*/ 892637 w 2722730"/>
                <a:gd name="connsiteY0" fmla="*/ 489170 h 990560"/>
                <a:gd name="connsiteX1" fmla="*/ 363047 w 2722730"/>
                <a:gd name="connsiteY1" fmla="*/ 510125 h 990560"/>
                <a:gd name="connsiteX2" fmla="*/ 58247 w 2722730"/>
                <a:gd name="connsiteY2" fmla="*/ 599660 h 990560"/>
                <a:gd name="connsiteX3" fmla="*/ 71582 w 2722730"/>
                <a:gd name="connsiteY3" fmla="*/ 679670 h 990560"/>
                <a:gd name="connsiteX4" fmla="*/ 281132 w 2722730"/>
                <a:gd name="connsiteY4" fmla="*/ 803495 h 990560"/>
                <a:gd name="connsiteX5" fmla="*/ 153497 w 2722730"/>
                <a:gd name="connsiteY5" fmla="*/ 816830 h 990560"/>
                <a:gd name="connsiteX6" fmla="*/ 75392 w 2722730"/>
                <a:gd name="connsiteY6" fmla="*/ 818735 h 990560"/>
                <a:gd name="connsiteX7" fmla="*/ 8717 w 2722730"/>
                <a:gd name="connsiteY7" fmla="*/ 875885 h 990560"/>
                <a:gd name="connsiteX8" fmla="*/ 4907 w 2722730"/>
                <a:gd name="connsiteY8" fmla="*/ 957800 h 990560"/>
                <a:gd name="connsiteX9" fmla="*/ 46817 w 2722730"/>
                <a:gd name="connsiteY9" fmla="*/ 963515 h 990560"/>
                <a:gd name="connsiteX10" fmla="*/ 439247 w 2722730"/>
                <a:gd name="connsiteY10" fmla="*/ 963515 h 990560"/>
                <a:gd name="connsiteX11" fmla="*/ 530687 w 2722730"/>
                <a:gd name="connsiteY11" fmla="*/ 953990 h 990560"/>
                <a:gd name="connsiteX12" fmla="*/ 538307 w 2722730"/>
                <a:gd name="connsiteY12" fmla="*/ 902555 h 990560"/>
                <a:gd name="connsiteX13" fmla="*/ 616412 w 2722730"/>
                <a:gd name="connsiteY13" fmla="*/ 927320 h 990560"/>
                <a:gd name="connsiteX14" fmla="*/ 856442 w 2722730"/>
                <a:gd name="connsiteY14" fmla="*/ 944465 h 990560"/>
                <a:gd name="connsiteX15" fmla="*/ 1420322 w 2722730"/>
                <a:gd name="connsiteY15" fmla="*/ 988280 h 990560"/>
                <a:gd name="connsiteX16" fmla="*/ 2028017 w 2722730"/>
                <a:gd name="connsiteY16" fmla="*/ 978755 h 990560"/>
                <a:gd name="connsiteX17" fmla="*/ 2134697 w 2722730"/>
                <a:gd name="connsiteY17" fmla="*/ 931130 h 990560"/>
                <a:gd name="connsiteX18" fmla="*/ 2148032 w 2722730"/>
                <a:gd name="connsiteY18" fmla="*/ 733010 h 990560"/>
                <a:gd name="connsiteX19" fmla="*/ 2254712 w 2722730"/>
                <a:gd name="connsiteY19" fmla="*/ 715865 h 990560"/>
                <a:gd name="connsiteX20" fmla="*/ 2509982 w 2722730"/>
                <a:gd name="connsiteY20" fmla="*/ 713960 h 990560"/>
                <a:gd name="connsiteX21" fmla="*/ 2607137 w 2722730"/>
                <a:gd name="connsiteY21" fmla="*/ 710150 h 990560"/>
                <a:gd name="connsiteX22" fmla="*/ 2624282 w 2722730"/>
                <a:gd name="connsiteY22" fmla="*/ 611090 h 990560"/>
                <a:gd name="connsiteX23" fmla="*/ 2622377 w 2722730"/>
                <a:gd name="connsiteY23" fmla="*/ 386300 h 990560"/>
                <a:gd name="connsiteX24" fmla="*/ 2715722 w 2722730"/>
                <a:gd name="connsiteY24" fmla="*/ 123410 h 990560"/>
                <a:gd name="connsiteX25" fmla="*/ 2704292 w 2722730"/>
                <a:gd name="connsiteY25" fmla="*/ 28160 h 990560"/>
                <a:gd name="connsiteX26" fmla="*/ 2610947 w 2722730"/>
                <a:gd name="connsiteY26" fmla="*/ 52925 h 990560"/>
                <a:gd name="connsiteX27" fmla="*/ 2603327 w 2722730"/>
                <a:gd name="connsiteY27" fmla="*/ 3395 h 990560"/>
                <a:gd name="connsiteX28" fmla="*/ 2407112 w 2722730"/>
                <a:gd name="connsiteY28" fmla="*/ 5300 h 990560"/>
                <a:gd name="connsiteX29" fmla="*/ 2210897 w 2722730"/>
                <a:gd name="connsiteY29" fmla="*/ 12920 h 990560"/>
                <a:gd name="connsiteX30" fmla="*/ 1988012 w 2722730"/>
                <a:gd name="connsiteY30" fmla="*/ 77690 h 990560"/>
                <a:gd name="connsiteX31" fmla="*/ 1949912 w 2722730"/>
                <a:gd name="connsiteY31" fmla="*/ 226280 h 990560"/>
                <a:gd name="connsiteX32" fmla="*/ 1955627 w 2722730"/>
                <a:gd name="connsiteY32" fmla="*/ 733010 h 990560"/>
                <a:gd name="connsiteX33" fmla="*/ 1839422 w 2722730"/>
                <a:gd name="connsiteY33" fmla="*/ 750155 h 990560"/>
                <a:gd name="connsiteX34" fmla="*/ 1376507 w 2722730"/>
                <a:gd name="connsiteY34" fmla="*/ 632045 h 990560"/>
                <a:gd name="connsiteX35" fmla="*/ 1001222 w 2722730"/>
                <a:gd name="connsiteY35" fmla="*/ 494885 h 990560"/>
                <a:gd name="connsiteX36" fmla="*/ 888827 w 2722730"/>
                <a:gd name="connsiteY36" fmla="*/ 485360 h 990560"/>
                <a:gd name="connsiteX0" fmla="*/ 892637 w 2704300"/>
                <a:gd name="connsiteY0" fmla="*/ 489170 h 990560"/>
                <a:gd name="connsiteX1" fmla="*/ 363047 w 2704300"/>
                <a:gd name="connsiteY1" fmla="*/ 510125 h 990560"/>
                <a:gd name="connsiteX2" fmla="*/ 58247 w 2704300"/>
                <a:gd name="connsiteY2" fmla="*/ 599660 h 990560"/>
                <a:gd name="connsiteX3" fmla="*/ 71582 w 2704300"/>
                <a:gd name="connsiteY3" fmla="*/ 679670 h 990560"/>
                <a:gd name="connsiteX4" fmla="*/ 281132 w 2704300"/>
                <a:gd name="connsiteY4" fmla="*/ 803495 h 990560"/>
                <a:gd name="connsiteX5" fmla="*/ 153497 w 2704300"/>
                <a:gd name="connsiteY5" fmla="*/ 816830 h 990560"/>
                <a:gd name="connsiteX6" fmla="*/ 75392 w 2704300"/>
                <a:gd name="connsiteY6" fmla="*/ 818735 h 990560"/>
                <a:gd name="connsiteX7" fmla="*/ 8717 w 2704300"/>
                <a:gd name="connsiteY7" fmla="*/ 875885 h 990560"/>
                <a:gd name="connsiteX8" fmla="*/ 4907 w 2704300"/>
                <a:gd name="connsiteY8" fmla="*/ 957800 h 990560"/>
                <a:gd name="connsiteX9" fmla="*/ 46817 w 2704300"/>
                <a:gd name="connsiteY9" fmla="*/ 963515 h 990560"/>
                <a:gd name="connsiteX10" fmla="*/ 439247 w 2704300"/>
                <a:gd name="connsiteY10" fmla="*/ 963515 h 990560"/>
                <a:gd name="connsiteX11" fmla="*/ 530687 w 2704300"/>
                <a:gd name="connsiteY11" fmla="*/ 953990 h 990560"/>
                <a:gd name="connsiteX12" fmla="*/ 538307 w 2704300"/>
                <a:gd name="connsiteY12" fmla="*/ 902555 h 990560"/>
                <a:gd name="connsiteX13" fmla="*/ 616412 w 2704300"/>
                <a:gd name="connsiteY13" fmla="*/ 927320 h 990560"/>
                <a:gd name="connsiteX14" fmla="*/ 856442 w 2704300"/>
                <a:gd name="connsiteY14" fmla="*/ 944465 h 990560"/>
                <a:gd name="connsiteX15" fmla="*/ 1420322 w 2704300"/>
                <a:gd name="connsiteY15" fmla="*/ 988280 h 990560"/>
                <a:gd name="connsiteX16" fmla="*/ 2028017 w 2704300"/>
                <a:gd name="connsiteY16" fmla="*/ 978755 h 990560"/>
                <a:gd name="connsiteX17" fmla="*/ 2134697 w 2704300"/>
                <a:gd name="connsiteY17" fmla="*/ 931130 h 990560"/>
                <a:gd name="connsiteX18" fmla="*/ 2148032 w 2704300"/>
                <a:gd name="connsiteY18" fmla="*/ 733010 h 990560"/>
                <a:gd name="connsiteX19" fmla="*/ 2254712 w 2704300"/>
                <a:gd name="connsiteY19" fmla="*/ 715865 h 990560"/>
                <a:gd name="connsiteX20" fmla="*/ 2509982 w 2704300"/>
                <a:gd name="connsiteY20" fmla="*/ 713960 h 990560"/>
                <a:gd name="connsiteX21" fmla="*/ 2607137 w 2704300"/>
                <a:gd name="connsiteY21" fmla="*/ 710150 h 990560"/>
                <a:gd name="connsiteX22" fmla="*/ 2624282 w 2704300"/>
                <a:gd name="connsiteY22" fmla="*/ 611090 h 990560"/>
                <a:gd name="connsiteX23" fmla="*/ 2622377 w 2704300"/>
                <a:gd name="connsiteY23" fmla="*/ 386300 h 990560"/>
                <a:gd name="connsiteX24" fmla="*/ 2616662 w 2704300"/>
                <a:gd name="connsiteY24" fmla="*/ 121505 h 990560"/>
                <a:gd name="connsiteX25" fmla="*/ 2704292 w 2704300"/>
                <a:gd name="connsiteY25" fmla="*/ 28160 h 990560"/>
                <a:gd name="connsiteX26" fmla="*/ 2610947 w 2704300"/>
                <a:gd name="connsiteY26" fmla="*/ 52925 h 990560"/>
                <a:gd name="connsiteX27" fmla="*/ 2603327 w 2704300"/>
                <a:gd name="connsiteY27" fmla="*/ 3395 h 990560"/>
                <a:gd name="connsiteX28" fmla="*/ 2407112 w 2704300"/>
                <a:gd name="connsiteY28" fmla="*/ 5300 h 990560"/>
                <a:gd name="connsiteX29" fmla="*/ 2210897 w 2704300"/>
                <a:gd name="connsiteY29" fmla="*/ 12920 h 990560"/>
                <a:gd name="connsiteX30" fmla="*/ 1988012 w 2704300"/>
                <a:gd name="connsiteY30" fmla="*/ 77690 h 990560"/>
                <a:gd name="connsiteX31" fmla="*/ 1949912 w 2704300"/>
                <a:gd name="connsiteY31" fmla="*/ 226280 h 990560"/>
                <a:gd name="connsiteX32" fmla="*/ 1955627 w 2704300"/>
                <a:gd name="connsiteY32" fmla="*/ 733010 h 990560"/>
                <a:gd name="connsiteX33" fmla="*/ 1839422 w 2704300"/>
                <a:gd name="connsiteY33" fmla="*/ 750155 h 990560"/>
                <a:gd name="connsiteX34" fmla="*/ 1376507 w 2704300"/>
                <a:gd name="connsiteY34" fmla="*/ 632045 h 990560"/>
                <a:gd name="connsiteX35" fmla="*/ 1001222 w 2704300"/>
                <a:gd name="connsiteY35" fmla="*/ 494885 h 990560"/>
                <a:gd name="connsiteX36" fmla="*/ 888827 w 2704300"/>
                <a:gd name="connsiteY36" fmla="*/ 485360 h 990560"/>
                <a:gd name="connsiteX0" fmla="*/ 892637 w 2628148"/>
                <a:gd name="connsiteY0" fmla="*/ 489170 h 990560"/>
                <a:gd name="connsiteX1" fmla="*/ 363047 w 2628148"/>
                <a:gd name="connsiteY1" fmla="*/ 510125 h 990560"/>
                <a:gd name="connsiteX2" fmla="*/ 58247 w 2628148"/>
                <a:gd name="connsiteY2" fmla="*/ 599660 h 990560"/>
                <a:gd name="connsiteX3" fmla="*/ 71582 w 2628148"/>
                <a:gd name="connsiteY3" fmla="*/ 679670 h 990560"/>
                <a:gd name="connsiteX4" fmla="*/ 281132 w 2628148"/>
                <a:gd name="connsiteY4" fmla="*/ 803495 h 990560"/>
                <a:gd name="connsiteX5" fmla="*/ 153497 w 2628148"/>
                <a:gd name="connsiteY5" fmla="*/ 816830 h 990560"/>
                <a:gd name="connsiteX6" fmla="*/ 75392 w 2628148"/>
                <a:gd name="connsiteY6" fmla="*/ 818735 h 990560"/>
                <a:gd name="connsiteX7" fmla="*/ 8717 w 2628148"/>
                <a:gd name="connsiteY7" fmla="*/ 875885 h 990560"/>
                <a:gd name="connsiteX8" fmla="*/ 4907 w 2628148"/>
                <a:gd name="connsiteY8" fmla="*/ 957800 h 990560"/>
                <a:gd name="connsiteX9" fmla="*/ 46817 w 2628148"/>
                <a:gd name="connsiteY9" fmla="*/ 963515 h 990560"/>
                <a:gd name="connsiteX10" fmla="*/ 439247 w 2628148"/>
                <a:gd name="connsiteY10" fmla="*/ 963515 h 990560"/>
                <a:gd name="connsiteX11" fmla="*/ 530687 w 2628148"/>
                <a:gd name="connsiteY11" fmla="*/ 953990 h 990560"/>
                <a:gd name="connsiteX12" fmla="*/ 538307 w 2628148"/>
                <a:gd name="connsiteY12" fmla="*/ 902555 h 990560"/>
                <a:gd name="connsiteX13" fmla="*/ 616412 w 2628148"/>
                <a:gd name="connsiteY13" fmla="*/ 927320 h 990560"/>
                <a:gd name="connsiteX14" fmla="*/ 856442 w 2628148"/>
                <a:gd name="connsiteY14" fmla="*/ 944465 h 990560"/>
                <a:gd name="connsiteX15" fmla="*/ 1420322 w 2628148"/>
                <a:gd name="connsiteY15" fmla="*/ 988280 h 990560"/>
                <a:gd name="connsiteX16" fmla="*/ 2028017 w 2628148"/>
                <a:gd name="connsiteY16" fmla="*/ 978755 h 990560"/>
                <a:gd name="connsiteX17" fmla="*/ 2134697 w 2628148"/>
                <a:gd name="connsiteY17" fmla="*/ 931130 h 990560"/>
                <a:gd name="connsiteX18" fmla="*/ 2148032 w 2628148"/>
                <a:gd name="connsiteY18" fmla="*/ 733010 h 990560"/>
                <a:gd name="connsiteX19" fmla="*/ 2254712 w 2628148"/>
                <a:gd name="connsiteY19" fmla="*/ 715865 h 990560"/>
                <a:gd name="connsiteX20" fmla="*/ 2509982 w 2628148"/>
                <a:gd name="connsiteY20" fmla="*/ 713960 h 990560"/>
                <a:gd name="connsiteX21" fmla="*/ 2607137 w 2628148"/>
                <a:gd name="connsiteY21" fmla="*/ 710150 h 990560"/>
                <a:gd name="connsiteX22" fmla="*/ 2624282 w 2628148"/>
                <a:gd name="connsiteY22" fmla="*/ 611090 h 990560"/>
                <a:gd name="connsiteX23" fmla="*/ 2622377 w 2628148"/>
                <a:gd name="connsiteY23" fmla="*/ 386300 h 990560"/>
                <a:gd name="connsiteX24" fmla="*/ 2616662 w 2628148"/>
                <a:gd name="connsiteY24" fmla="*/ 121505 h 990560"/>
                <a:gd name="connsiteX25" fmla="*/ 2628092 w 2628148"/>
                <a:gd name="connsiteY25" fmla="*/ 49115 h 990560"/>
                <a:gd name="connsiteX26" fmla="*/ 2610947 w 2628148"/>
                <a:gd name="connsiteY26" fmla="*/ 52925 h 990560"/>
                <a:gd name="connsiteX27" fmla="*/ 2603327 w 2628148"/>
                <a:gd name="connsiteY27" fmla="*/ 3395 h 990560"/>
                <a:gd name="connsiteX28" fmla="*/ 2407112 w 2628148"/>
                <a:gd name="connsiteY28" fmla="*/ 5300 h 990560"/>
                <a:gd name="connsiteX29" fmla="*/ 2210897 w 2628148"/>
                <a:gd name="connsiteY29" fmla="*/ 12920 h 990560"/>
                <a:gd name="connsiteX30" fmla="*/ 1988012 w 2628148"/>
                <a:gd name="connsiteY30" fmla="*/ 77690 h 990560"/>
                <a:gd name="connsiteX31" fmla="*/ 1949912 w 2628148"/>
                <a:gd name="connsiteY31" fmla="*/ 226280 h 990560"/>
                <a:gd name="connsiteX32" fmla="*/ 1955627 w 2628148"/>
                <a:gd name="connsiteY32" fmla="*/ 733010 h 990560"/>
                <a:gd name="connsiteX33" fmla="*/ 1839422 w 2628148"/>
                <a:gd name="connsiteY33" fmla="*/ 750155 h 990560"/>
                <a:gd name="connsiteX34" fmla="*/ 1376507 w 2628148"/>
                <a:gd name="connsiteY34" fmla="*/ 632045 h 990560"/>
                <a:gd name="connsiteX35" fmla="*/ 1001222 w 2628148"/>
                <a:gd name="connsiteY35" fmla="*/ 494885 h 990560"/>
                <a:gd name="connsiteX36" fmla="*/ 888827 w 2628148"/>
                <a:gd name="connsiteY36" fmla="*/ 485360 h 990560"/>
                <a:gd name="connsiteX0" fmla="*/ 892637 w 2633296"/>
                <a:gd name="connsiteY0" fmla="*/ 491707 h 993097"/>
                <a:gd name="connsiteX1" fmla="*/ 363047 w 2633296"/>
                <a:gd name="connsiteY1" fmla="*/ 512662 h 993097"/>
                <a:gd name="connsiteX2" fmla="*/ 58247 w 2633296"/>
                <a:gd name="connsiteY2" fmla="*/ 602197 h 993097"/>
                <a:gd name="connsiteX3" fmla="*/ 71582 w 2633296"/>
                <a:gd name="connsiteY3" fmla="*/ 682207 h 993097"/>
                <a:gd name="connsiteX4" fmla="*/ 281132 w 2633296"/>
                <a:gd name="connsiteY4" fmla="*/ 806032 h 993097"/>
                <a:gd name="connsiteX5" fmla="*/ 153497 w 2633296"/>
                <a:gd name="connsiteY5" fmla="*/ 819367 h 993097"/>
                <a:gd name="connsiteX6" fmla="*/ 75392 w 2633296"/>
                <a:gd name="connsiteY6" fmla="*/ 821272 h 993097"/>
                <a:gd name="connsiteX7" fmla="*/ 8717 w 2633296"/>
                <a:gd name="connsiteY7" fmla="*/ 878422 h 993097"/>
                <a:gd name="connsiteX8" fmla="*/ 4907 w 2633296"/>
                <a:gd name="connsiteY8" fmla="*/ 960337 h 993097"/>
                <a:gd name="connsiteX9" fmla="*/ 46817 w 2633296"/>
                <a:gd name="connsiteY9" fmla="*/ 966052 h 993097"/>
                <a:gd name="connsiteX10" fmla="*/ 439247 w 2633296"/>
                <a:gd name="connsiteY10" fmla="*/ 966052 h 993097"/>
                <a:gd name="connsiteX11" fmla="*/ 530687 w 2633296"/>
                <a:gd name="connsiteY11" fmla="*/ 956527 h 993097"/>
                <a:gd name="connsiteX12" fmla="*/ 538307 w 2633296"/>
                <a:gd name="connsiteY12" fmla="*/ 905092 h 993097"/>
                <a:gd name="connsiteX13" fmla="*/ 616412 w 2633296"/>
                <a:gd name="connsiteY13" fmla="*/ 929857 h 993097"/>
                <a:gd name="connsiteX14" fmla="*/ 856442 w 2633296"/>
                <a:gd name="connsiteY14" fmla="*/ 947002 h 993097"/>
                <a:gd name="connsiteX15" fmla="*/ 1420322 w 2633296"/>
                <a:gd name="connsiteY15" fmla="*/ 990817 h 993097"/>
                <a:gd name="connsiteX16" fmla="*/ 2028017 w 2633296"/>
                <a:gd name="connsiteY16" fmla="*/ 981292 h 993097"/>
                <a:gd name="connsiteX17" fmla="*/ 2134697 w 2633296"/>
                <a:gd name="connsiteY17" fmla="*/ 933667 h 993097"/>
                <a:gd name="connsiteX18" fmla="*/ 2148032 w 2633296"/>
                <a:gd name="connsiteY18" fmla="*/ 735547 h 993097"/>
                <a:gd name="connsiteX19" fmla="*/ 2254712 w 2633296"/>
                <a:gd name="connsiteY19" fmla="*/ 718402 h 993097"/>
                <a:gd name="connsiteX20" fmla="*/ 2509982 w 2633296"/>
                <a:gd name="connsiteY20" fmla="*/ 716497 h 993097"/>
                <a:gd name="connsiteX21" fmla="*/ 2607137 w 2633296"/>
                <a:gd name="connsiteY21" fmla="*/ 712687 h 993097"/>
                <a:gd name="connsiteX22" fmla="*/ 2624282 w 2633296"/>
                <a:gd name="connsiteY22" fmla="*/ 613627 h 993097"/>
                <a:gd name="connsiteX23" fmla="*/ 2622377 w 2633296"/>
                <a:gd name="connsiteY23" fmla="*/ 388837 h 993097"/>
                <a:gd name="connsiteX24" fmla="*/ 2616662 w 2633296"/>
                <a:gd name="connsiteY24" fmla="*/ 124042 h 993097"/>
                <a:gd name="connsiteX25" fmla="*/ 2628092 w 2633296"/>
                <a:gd name="connsiteY25" fmla="*/ 51652 h 993097"/>
                <a:gd name="connsiteX26" fmla="*/ 2519507 w 2633296"/>
                <a:gd name="connsiteY26" fmla="*/ 89752 h 993097"/>
                <a:gd name="connsiteX27" fmla="*/ 2603327 w 2633296"/>
                <a:gd name="connsiteY27" fmla="*/ 5932 h 993097"/>
                <a:gd name="connsiteX28" fmla="*/ 2407112 w 2633296"/>
                <a:gd name="connsiteY28" fmla="*/ 7837 h 993097"/>
                <a:gd name="connsiteX29" fmla="*/ 2210897 w 2633296"/>
                <a:gd name="connsiteY29" fmla="*/ 15457 h 993097"/>
                <a:gd name="connsiteX30" fmla="*/ 1988012 w 2633296"/>
                <a:gd name="connsiteY30" fmla="*/ 80227 h 993097"/>
                <a:gd name="connsiteX31" fmla="*/ 1949912 w 2633296"/>
                <a:gd name="connsiteY31" fmla="*/ 228817 h 993097"/>
                <a:gd name="connsiteX32" fmla="*/ 1955627 w 2633296"/>
                <a:gd name="connsiteY32" fmla="*/ 735547 h 993097"/>
                <a:gd name="connsiteX33" fmla="*/ 1839422 w 2633296"/>
                <a:gd name="connsiteY33" fmla="*/ 752692 h 993097"/>
                <a:gd name="connsiteX34" fmla="*/ 1376507 w 2633296"/>
                <a:gd name="connsiteY34" fmla="*/ 634582 h 993097"/>
                <a:gd name="connsiteX35" fmla="*/ 1001222 w 2633296"/>
                <a:gd name="connsiteY35" fmla="*/ 497422 h 993097"/>
                <a:gd name="connsiteX36" fmla="*/ 888827 w 2633296"/>
                <a:gd name="connsiteY36" fmla="*/ 487897 h 993097"/>
                <a:gd name="connsiteX0" fmla="*/ 892637 w 2633296"/>
                <a:gd name="connsiteY0" fmla="*/ 490231 h 991621"/>
                <a:gd name="connsiteX1" fmla="*/ 363047 w 2633296"/>
                <a:gd name="connsiteY1" fmla="*/ 511186 h 991621"/>
                <a:gd name="connsiteX2" fmla="*/ 58247 w 2633296"/>
                <a:gd name="connsiteY2" fmla="*/ 600721 h 991621"/>
                <a:gd name="connsiteX3" fmla="*/ 71582 w 2633296"/>
                <a:gd name="connsiteY3" fmla="*/ 680731 h 991621"/>
                <a:gd name="connsiteX4" fmla="*/ 281132 w 2633296"/>
                <a:gd name="connsiteY4" fmla="*/ 804556 h 991621"/>
                <a:gd name="connsiteX5" fmla="*/ 153497 w 2633296"/>
                <a:gd name="connsiteY5" fmla="*/ 817891 h 991621"/>
                <a:gd name="connsiteX6" fmla="*/ 75392 w 2633296"/>
                <a:gd name="connsiteY6" fmla="*/ 819796 h 991621"/>
                <a:gd name="connsiteX7" fmla="*/ 8717 w 2633296"/>
                <a:gd name="connsiteY7" fmla="*/ 876946 h 991621"/>
                <a:gd name="connsiteX8" fmla="*/ 4907 w 2633296"/>
                <a:gd name="connsiteY8" fmla="*/ 958861 h 991621"/>
                <a:gd name="connsiteX9" fmla="*/ 46817 w 2633296"/>
                <a:gd name="connsiteY9" fmla="*/ 964576 h 991621"/>
                <a:gd name="connsiteX10" fmla="*/ 439247 w 2633296"/>
                <a:gd name="connsiteY10" fmla="*/ 964576 h 991621"/>
                <a:gd name="connsiteX11" fmla="*/ 530687 w 2633296"/>
                <a:gd name="connsiteY11" fmla="*/ 955051 h 991621"/>
                <a:gd name="connsiteX12" fmla="*/ 538307 w 2633296"/>
                <a:gd name="connsiteY12" fmla="*/ 903616 h 991621"/>
                <a:gd name="connsiteX13" fmla="*/ 616412 w 2633296"/>
                <a:gd name="connsiteY13" fmla="*/ 928381 h 991621"/>
                <a:gd name="connsiteX14" fmla="*/ 856442 w 2633296"/>
                <a:gd name="connsiteY14" fmla="*/ 945526 h 991621"/>
                <a:gd name="connsiteX15" fmla="*/ 1420322 w 2633296"/>
                <a:gd name="connsiteY15" fmla="*/ 989341 h 991621"/>
                <a:gd name="connsiteX16" fmla="*/ 2028017 w 2633296"/>
                <a:gd name="connsiteY16" fmla="*/ 979816 h 991621"/>
                <a:gd name="connsiteX17" fmla="*/ 2134697 w 2633296"/>
                <a:gd name="connsiteY17" fmla="*/ 932191 h 991621"/>
                <a:gd name="connsiteX18" fmla="*/ 2148032 w 2633296"/>
                <a:gd name="connsiteY18" fmla="*/ 734071 h 991621"/>
                <a:gd name="connsiteX19" fmla="*/ 2254712 w 2633296"/>
                <a:gd name="connsiteY19" fmla="*/ 716926 h 991621"/>
                <a:gd name="connsiteX20" fmla="*/ 2509982 w 2633296"/>
                <a:gd name="connsiteY20" fmla="*/ 715021 h 991621"/>
                <a:gd name="connsiteX21" fmla="*/ 2607137 w 2633296"/>
                <a:gd name="connsiteY21" fmla="*/ 711211 h 991621"/>
                <a:gd name="connsiteX22" fmla="*/ 2624282 w 2633296"/>
                <a:gd name="connsiteY22" fmla="*/ 612151 h 991621"/>
                <a:gd name="connsiteX23" fmla="*/ 2622377 w 2633296"/>
                <a:gd name="connsiteY23" fmla="*/ 387361 h 991621"/>
                <a:gd name="connsiteX24" fmla="*/ 2616662 w 2633296"/>
                <a:gd name="connsiteY24" fmla="*/ 122566 h 991621"/>
                <a:gd name="connsiteX25" fmla="*/ 2628092 w 2633296"/>
                <a:gd name="connsiteY25" fmla="*/ 50176 h 991621"/>
                <a:gd name="connsiteX26" fmla="*/ 2519507 w 2633296"/>
                <a:gd name="connsiteY26" fmla="*/ 88276 h 991621"/>
                <a:gd name="connsiteX27" fmla="*/ 2502362 w 2633296"/>
                <a:gd name="connsiteY27" fmla="*/ 6361 h 991621"/>
                <a:gd name="connsiteX28" fmla="*/ 2407112 w 2633296"/>
                <a:gd name="connsiteY28" fmla="*/ 6361 h 991621"/>
                <a:gd name="connsiteX29" fmla="*/ 2210897 w 2633296"/>
                <a:gd name="connsiteY29" fmla="*/ 13981 h 991621"/>
                <a:gd name="connsiteX30" fmla="*/ 1988012 w 2633296"/>
                <a:gd name="connsiteY30" fmla="*/ 78751 h 991621"/>
                <a:gd name="connsiteX31" fmla="*/ 1949912 w 2633296"/>
                <a:gd name="connsiteY31" fmla="*/ 227341 h 991621"/>
                <a:gd name="connsiteX32" fmla="*/ 1955627 w 2633296"/>
                <a:gd name="connsiteY32" fmla="*/ 734071 h 991621"/>
                <a:gd name="connsiteX33" fmla="*/ 1839422 w 2633296"/>
                <a:gd name="connsiteY33" fmla="*/ 751216 h 991621"/>
                <a:gd name="connsiteX34" fmla="*/ 1376507 w 2633296"/>
                <a:gd name="connsiteY34" fmla="*/ 633106 h 991621"/>
                <a:gd name="connsiteX35" fmla="*/ 1001222 w 2633296"/>
                <a:gd name="connsiteY35" fmla="*/ 495946 h 991621"/>
                <a:gd name="connsiteX36" fmla="*/ 888827 w 2633296"/>
                <a:gd name="connsiteY36" fmla="*/ 486421 h 991621"/>
                <a:gd name="connsiteX0" fmla="*/ 892637 w 2633296"/>
                <a:gd name="connsiteY0" fmla="*/ 490231 h 991621"/>
                <a:gd name="connsiteX1" fmla="*/ 363047 w 2633296"/>
                <a:gd name="connsiteY1" fmla="*/ 511186 h 991621"/>
                <a:gd name="connsiteX2" fmla="*/ 58247 w 2633296"/>
                <a:gd name="connsiteY2" fmla="*/ 600721 h 991621"/>
                <a:gd name="connsiteX3" fmla="*/ 71582 w 2633296"/>
                <a:gd name="connsiteY3" fmla="*/ 680731 h 991621"/>
                <a:gd name="connsiteX4" fmla="*/ 281132 w 2633296"/>
                <a:gd name="connsiteY4" fmla="*/ 804556 h 991621"/>
                <a:gd name="connsiteX5" fmla="*/ 153497 w 2633296"/>
                <a:gd name="connsiteY5" fmla="*/ 817891 h 991621"/>
                <a:gd name="connsiteX6" fmla="*/ 75392 w 2633296"/>
                <a:gd name="connsiteY6" fmla="*/ 819796 h 991621"/>
                <a:gd name="connsiteX7" fmla="*/ 8717 w 2633296"/>
                <a:gd name="connsiteY7" fmla="*/ 876946 h 991621"/>
                <a:gd name="connsiteX8" fmla="*/ 4907 w 2633296"/>
                <a:gd name="connsiteY8" fmla="*/ 958861 h 991621"/>
                <a:gd name="connsiteX9" fmla="*/ 46817 w 2633296"/>
                <a:gd name="connsiteY9" fmla="*/ 964576 h 991621"/>
                <a:gd name="connsiteX10" fmla="*/ 439247 w 2633296"/>
                <a:gd name="connsiteY10" fmla="*/ 964576 h 991621"/>
                <a:gd name="connsiteX11" fmla="*/ 530687 w 2633296"/>
                <a:gd name="connsiteY11" fmla="*/ 955051 h 991621"/>
                <a:gd name="connsiteX12" fmla="*/ 538307 w 2633296"/>
                <a:gd name="connsiteY12" fmla="*/ 903616 h 991621"/>
                <a:gd name="connsiteX13" fmla="*/ 616412 w 2633296"/>
                <a:gd name="connsiteY13" fmla="*/ 928381 h 991621"/>
                <a:gd name="connsiteX14" fmla="*/ 856442 w 2633296"/>
                <a:gd name="connsiteY14" fmla="*/ 945526 h 991621"/>
                <a:gd name="connsiteX15" fmla="*/ 1420322 w 2633296"/>
                <a:gd name="connsiteY15" fmla="*/ 989341 h 991621"/>
                <a:gd name="connsiteX16" fmla="*/ 2028017 w 2633296"/>
                <a:gd name="connsiteY16" fmla="*/ 979816 h 991621"/>
                <a:gd name="connsiteX17" fmla="*/ 2134697 w 2633296"/>
                <a:gd name="connsiteY17" fmla="*/ 932191 h 991621"/>
                <a:gd name="connsiteX18" fmla="*/ 2148032 w 2633296"/>
                <a:gd name="connsiteY18" fmla="*/ 734071 h 991621"/>
                <a:gd name="connsiteX19" fmla="*/ 2254712 w 2633296"/>
                <a:gd name="connsiteY19" fmla="*/ 716926 h 991621"/>
                <a:gd name="connsiteX20" fmla="*/ 2509982 w 2633296"/>
                <a:gd name="connsiteY20" fmla="*/ 715021 h 991621"/>
                <a:gd name="connsiteX21" fmla="*/ 2607137 w 2633296"/>
                <a:gd name="connsiteY21" fmla="*/ 711211 h 991621"/>
                <a:gd name="connsiteX22" fmla="*/ 2624282 w 2633296"/>
                <a:gd name="connsiteY22" fmla="*/ 612151 h 991621"/>
                <a:gd name="connsiteX23" fmla="*/ 2622377 w 2633296"/>
                <a:gd name="connsiteY23" fmla="*/ 387361 h 991621"/>
                <a:gd name="connsiteX24" fmla="*/ 2616662 w 2633296"/>
                <a:gd name="connsiteY24" fmla="*/ 122566 h 991621"/>
                <a:gd name="connsiteX25" fmla="*/ 2628092 w 2633296"/>
                <a:gd name="connsiteY25" fmla="*/ 50176 h 991621"/>
                <a:gd name="connsiteX26" fmla="*/ 2519507 w 2633296"/>
                <a:gd name="connsiteY26" fmla="*/ 88276 h 991621"/>
                <a:gd name="connsiteX27" fmla="*/ 2502362 w 2633296"/>
                <a:gd name="connsiteY27" fmla="*/ 6361 h 991621"/>
                <a:gd name="connsiteX28" fmla="*/ 2407112 w 2633296"/>
                <a:gd name="connsiteY28" fmla="*/ 6361 h 991621"/>
                <a:gd name="connsiteX29" fmla="*/ 2210897 w 2633296"/>
                <a:gd name="connsiteY29" fmla="*/ 13981 h 991621"/>
                <a:gd name="connsiteX30" fmla="*/ 2045162 w 2633296"/>
                <a:gd name="connsiteY30" fmla="*/ 107326 h 991621"/>
                <a:gd name="connsiteX31" fmla="*/ 1949912 w 2633296"/>
                <a:gd name="connsiteY31" fmla="*/ 227341 h 991621"/>
                <a:gd name="connsiteX32" fmla="*/ 1955627 w 2633296"/>
                <a:gd name="connsiteY32" fmla="*/ 734071 h 991621"/>
                <a:gd name="connsiteX33" fmla="*/ 1839422 w 2633296"/>
                <a:gd name="connsiteY33" fmla="*/ 751216 h 991621"/>
                <a:gd name="connsiteX34" fmla="*/ 1376507 w 2633296"/>
                <a:gd name="connsiteY34" fmla="*/ 633106 h 991621"/>
                <a:gd name="connsiteX35" fmla="*/ 1001222 w 2633296"/>
                <a:gd name="connsiteY35" fmla="*/ 495946 h 991621"/>
                <a:gd name="connsiteX36" fmla="*/ 888827 w 2633296"/>
                <a:gd name="connsiteY36" fmla="*/ 486421 h 991621"/>
                <a:gd name="connsiteX0" fmla="*/ 892637 w 2633296"/>
                <a:gd name="connsiteY0" fmla="*/ 490231 h 991621"/>
                <a:gd name="connsiteX1" fmla="*/ 363047 w 2633296"/>
                <a:gd name="connsiteY1" fmla="*/ 511186 h 991621"/>
                <a:gd name="connsiteX2" fmla="*/ 58247 w 2633296"/>
                <a:gd name="connsiteY2" fmla="*/ 600721 h 991621"/>
                <a:gd name="connsiteX3" fmla="*/ 71582 w 2633296"/>
                <a:gd name="connsiteY3" fmla="*/ 680731 h 991621"/>
                <a:gd name="connsiteX4" fmla="*/ 281132 w 2633296"/>
                <a:gd name="connsiteY4" fmla="*/ 804556 h 991621"/>
                <a:gd name="connsiteX5" fmla="*/ 153497 w 2633296"/>
                <a:gd name="connsiteY5" fmla="*/ 817891 h 991621"/>
                <a:gd name="connsiteX6" fmla="*/ 75392 w 2633296"/>
                <a:gd name="connsiteY6" fmla="*/ 819796 h 991621"/>
                <a:gd name="connsiteX7" fmla="*/ 8717 w 2633296"/>
                <a:gd name="connsiteY7" fmla="*/ 876946 h 991621"/>
                <a:gd name="connsiteX8" fmla="*/ 4907 w 2633296"/>
                <a:gd name="connsiteY8" fmla="*/ 958861 h 991621"/>
                <a:gd name="connsiteX9" fmla="*/ 46817 w 2633296"/>
                <a:gd name="connsiteY9" fmla="*/ 964576 h 991621"/>
                <a:gd name="connsiteX10" fmla="*/ 439247 w 2633296"/>
                <a:gd name="connsiteY10" fmla="*/ 964576 h 991621"/>
                <a:gd name="connsiteX11" fmla="*/ 530687 w 2633296"/>
                <a:gd name="connsiteY11" fmla="*/ 955051 h 991621"/>
                <a:gd name="connsiteX12" fmla="*/ 538307 w 2633296"/>
                <a:gd name="connsiteY12" fmla="*/ 903616 h 991621"/>
                <a:gd name="connsiteX13" fmla="*/ 616412 w 2633296"/>
                <a:gd name="connsiteY13" fmla="*/ 928381 h 991621"/>
                <a:gd name="connsiteX14" fmla="*/ 856442 w 2633296"/>
                <a:gd name="connsiteY14" fmla="*/ 945526 h 991621"/>
                <a:gd name="connsiteX15" fmla="*/ 1420322 w 2633296"/>
                <a:gd name="connsiteY15" fmla="*/ 989341 h 991621"/>
                <a:gd name="connsiteX16" fmla="*/ 2028017 w 2633296"/>
                <a:gd name="connsiteY16" fmla="*/ 979816 h 991621"/>
                <a:gd name="connsiteX17" fmla="*/ 2134697 w 2633296"/>
                <a:gd name="connsiteY17" fmla="*/ 932191 h 991621"/>
                <a:gd name="connsiteX18" fmla="*/ 2148032 w 2633296"/>
                <a:gd name="connsiteY18" fmla="*/ 734071 h 991621"/>
                <a:gd name="connsiteX19" fmla="*/ 2254712 w 2633296"/>
                <a:gd name="connsiteY19" fmla="*/ 716926 h 991621"/>
                <a:gd name="connsiteX20" fmla="*/ 2509982 w 2633296"/>
                <a:gd name="connsiteY20" fmla="*/ 715021 h 991621"/>
                <a:gd name="connsiteX21" fmla="*/ 2607137 w 2633296"/>
                <a:gd name="connsiteY21" fmla="*/ 711211 h 991621"/>
                <a:gd name="connsiteX22" fmla="*/ 2624282 w 2633296"/>
                <a:gd name="connsiteY22" fmla="*/ 612151 h 991621"/>
                <a:gd name="connsiteX23" fmla="*/ 2622377 w 2633296"/>
                <a:gd name="connsiteY23" fmla="*/ 387361 h 991621"/>
                <a:gd name="connsiteX24" fmla="*/ 2616662 w 2633296"/>
                <a:gd name="connsiteY24" fmla="*/ 122566 h 991621"/>
                <a:gd name="connsiteX25" fmla="*/ 2628092 w 2633296"/>
                <a:gd name="connsiteY25" fmla="*/ 50176 h 991621"/>
                <a:gd name="connsiteX26" fmla="*/ 2519507 w 2633296"/>
                <a:gd name="connsiteY26" fmla="*/ 88276 h 991621"/>
                <a:gd name="connsiteX27" fmla="*/ 2502362 w 2633296"/>
                <a:gd name="connsiteY27" fmla="*/ 6361 h 991621"/>
                <a:gd name="connsiteX28" fmla="*/ 2407112 w 2633296"/>
                <a:gd name="connsiteY28" fmla="*/ 6361 h 991621"/>
                <a:gd name="connsiteX29" fmla="*/ 2210897 w 2633296"/>
                <a:gd name="connsiteY29" fmla="*/ 13981 h 991621"/>
                <a:gd name="connsiteX30" fmla="*/ 2045162 w 2633296"/>
                <a:gd name="connsiteY30" fmla="*/ 107326 h 991621"/>
                <a:gd name="connsiteX31" fmla="*/ 1967057 w 2633296"/>
                <a:gd name="connsiteY31" fmla="*/ 225436 h 991621"/>
                <a:gd name="connsiteX32" fmla="*/ 1955627 w 2633296"/>
                <a:gd name="connsiteY32" fmla="*/ 734071 h 991621"/>
                <a:gd name="connsiteX33" fmla="*/ 1839422 w 2633296"/>
                <a:gd name="connsiteY33" fmla="*/ 751216 h 991621"/>
                <a:gd name="connsiteX34" fmla="*/ 1376507 w 2633296"/>
                <a:gd name="connsiteY34" fmla="*/ 633106 h 991621"/>
                <a:gd name="connsiteX35" fmla="*/ 1001222 w 2633296"/>
                <a:gd name="connsiteY35" fmla="*/ 495946 h 991621"/>
                <a:gd name="connsiteX36" fmla="*/ 888827 w 2633296"/>
                <a:gd name="connsiteY36" fmla="*/ 486421 h 991621"/>
                <a:gd name="connsiteX0" fmla="*/ 892637 w 2633296"/>
                <a:gd name="connsiteY0" fmla="*/ 491051 h 992441"/>
                <a:gd name="connsiteX1" fmla="*/ 363047 w 2633296"/>
                <a:gd name="connsiteY1" fmla="*/ 512006 h 992441"/>
                <a:gd name="connsiteX2" fmla="*/ 58247 w 2633296"/>
                <a:gd name="connsiteY2" fmla="*/ 601541 h 992441"/>
                <a:gd name="connsiteX3" fmla="*/ 71582 w 2633296"/>
                <a:gd name="connsiteY3" fmla="*/ 681551 h 992441"/>
                <a:gd name="connsiteX4" fmla="*/ 281132 w 2633296"/>
                <a:gd name="connsiteY4" fmla="*/ 805376 h 992441"/>
                <a:gd name="connsiteX5" fmla="*/ 153497 w 2633296"/>
                <a:gd name="connsiteY5" fmla="*/ 818711 h 992441"/>
                <a:gd name="connsiteX6" fmla="*/ 75392 w 2633296"/>
                <a:gd name="connsiteY6" fmla="*/ 820616 h 992441"/>
                <a:gd name="connsiteX7" fmla="*/ 8717 w 2633296"/>
                <a:gd name="connsiteY7" fmla="*/ 877766 h 992441"/>
                <a:gd name="connsiteX8" fmla="*/ 4907 w 2633296"/>
                <a:gd name="connsiteY8" fmla="*/ 959681 h 992441"/>
                <a:gd name="connsiteX9" fmla="*/ 46817 w 2633296"/>
                <a:gd name="connsiteY9" fmla="*/ 965396 h 992441"/>
                <a:gd name="connsiteX10" fmla="*/ 439247 w 2633296"/>
                <a:gd name="connsiteY10" fmla="*/ 965396 h 992441"/>
                <a:gd name="connsiteX11" fmla="*/ 530687 w 2633296"/>
                <a:gd name="connsiteY11" fmla="*/ 955871 h 992441"/>
                <a:gd name="connsiteX12" fmla="*/ 538307 w 2633296"/>
                <a:gd name="connsiteY12" fmla="*/ 904436 h 992441"/>
                <a:gd name="connsiteX13" fmla="*/ 616412 w 2633296"/>
                <a:gd name="connsiteY13" fmla="*/ 929201 h 992441"/>
                <a:gd name="connsiteX14" fmla="*/ 856442 w 2633296"/>
                <a:gd name="connsiteY14" fmla="*/ 946346 h 992441"/>
                <a:gd name="connsiteX15" fmla="*/ 1420322 w 2633296"/>
                <a:gd name="connsiteY15" fmla="*/ 990161 h 992441"/>
                <a:gd name="connsiteX16" fmla="*/ 2028017 w 2633296"/>
                <a:gd name="connsiteY16" fmla="*/ 980636 h 992441"/>
                <a:gd name="connsiteX17" fmla="*/ 2134697 w 2633296"/>
                <a:gd name="connsiteY17" fmla="*/ 933011 h 992441"/>
                <a:gd name="connsiteX18" fmla="*/ 2148032 w 2633296"/>
                <a:gd name="connsiteY18" fmla="*/ 734891 h 992441"/>
                <a:gd name="connsiteX19" fmla="*/ 2254712 w 2633296"/>
                <a:gd name="connsiteY19" fmla="*/ 717746 h 992441"/>
                <a:gd name="connsiteX20" fmla="*/ 2509982 w 2633296"/>
                <a:gd name="connsiteY20" fmla="*/ 715841 h 992441"/>
                <a:gd name="connsiteX21" fmla="*/ 2607137 w 2633296"/>
                <a:gd name="connsiteY21" fmla="*/ 712031 h 992441"/>
                <a:gd name="connsiteX22" fmla="*/ 2624282 w 2633296"/>
                <a:gd name="connsiteY22" fmla="*/ 612971 h 992441"/>
                <a:gd name="connsiteX23" fmla="*/ 2622377 w 2633296"/>
                <a:gd name="connsiteY23" fmla="*/ 388181 h 992441"/>
                <a:gd name="connsiteX24" fmla="*/ 2616662 w 2633296"/>
                <a:gd name="connsiteY24" fmla="*/ 123386 h 992441"/>
                <a:gd name="connsiteX25" fmla="*/ 2628092 w 2633296"/>
                <a:gd name="connsiteY25" fmla="*/ 50996 h 992441"/>
                <a:gd name="connsiteX26" fmla="*/ 2519507 w 2633296"/>
                <a:gd name="connsiteY26" fmla="*/ 89096 h 992441"/>
                <a:gd name="connsiteX27" fmla="*/ 2502362 w 2633296"/>
                <a:gd name="connsiteY27" fmla="*/ 7181 h 992441"/>
                <a:gd name="connsiteX28" fmla="*/ 2407112 w 2633296"/>
                <a:gd name="connsiteY28" fmla="*/ 7181 h 992441"/>
                <a:gd name="connsiteX29" fmla="*/ 2208992 w 2633296"/>
                <a:gd name="connsiteY29" fmla="*/ 33851 h 992441"/>
                <a:gd name="connsiteX30" fmla="*/ 2045162 w 2633296"/>
                <a:gd name="connsiteY30" fmla="*/ 108146 h 992441"/>
                <a:gd name="connsiteX31" fmla="*/ 1967057 w 2633296"/>
                <a:gd name="connsiteY31" fmla="*/ 226256 h 992441"/>
                <a:gd name="connsiteX32" fmla="*/ 1955627 w 2633296"/>
                <a:gd name="connsiteY32" fmla="*/ 734891 h 992441"/>
                <a:gd name="connsiteX33" fmla="*/ 1839422 w 2633296"/>
                <a:gd name="connsiteY33" fmla="*/ 752036 h 992441"/>
                <a:gd name="connsiteX34" fmla="*/ 1376507 w 2633296"/>
                <a:gd name="connsiteY34" fmla="*/ 633926 h 992441"/>
                <a:gd name="connsiteX35" fmla="*/ 1001222 w 2633296"/>
                <a:gd name="connsiteY35" fmla="*/ 496766 h 992441"/>
                <a:gd name="connsiteX36" fmla="*/ 888827 w 2633296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148032 w 2625239"/>
                <a:gd name="connsiteY18" fmla="*/ 734891 h 992441"/>
                <a:gd name="connsiteX19" fmla="*/ 2254712 w 2625239"/>
                <a:gd name="connsiteY19" fmla="*/ 71774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4426 h 992441"/>
                <a:gd name="connsiteX19" fmla="*/ 2254712 w 2625239"/>
                <a:gd name="connsiteY19" fmla="*/ 71774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54712 w 2625239"/>
                <a:gd name="connsiteY19" fmla="*/ 71774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45187 w 2625239"/>
                <a:gd name="connsiteY19" fmla="*/ 73679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95987 w 2625239"/>
                <a:gd name="connsiteY19" fmla="*/ 74187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95987 w 2625239"/>
                <a:gd name="connsiteY19" fmla="*/ 741876 h 992441"/>
                <a:gd name="connsiteX20" fmla="*/ 2509982 w 2625239"/>
                <a:gd name="connsiteY20" fmla="*/ 715841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95987 w 2625239"/>
                <a:gd name="connsiteY19" fmla="*/ 741876 h 992441"/>
                <a:gd name="connsiteX20" fmla="*/ 2502362 w 2625239"/>
                <a:gd name="connsiteY20" fmla="*/ 729176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5239"/>
                <a:gd name="connsiteY0" fmla="*/ 491051 h 992441"/>
                <a:gd name="connsiteX1" fmla="*/ 363047 w 2625239"/>
                <a:gd name="connsiteY1" fmla="*/ 512006 h 992441"/>
                <a:gd name="connsiteX2" fmla="*/ 58247 w 2625239"/>
                <a:gd name="connsiteY2" fmla="*/ 601541 h 992441"/>
                <a:gd name="connsiteX3" fmla="*/ 71582 w 2625239"/>
                <a:gd name="connsiteY3" fmla="*/ 681551 h 992441"/>
                <a:gd name="connsiteX4" fmla="*/ 281132 w 2625239"/>
                <a:gd name="connsiteY4" fmla="*/ 805376 h 992441"/>
                <a:gd name="connsiteX5" fmla="*/ 153497 w 2625239"/>
                <a:gd name="connsiteY5" fmla="*/ 818711 h 992441"/>
                <a:gd name="connsiteX6" fmla="*/ 75392 w 2625239"/>
                <a:gd name="connsiteY6" fmla="*/ 820616 h 992441"/>
                <a:gd name="connsiteX7" fmla="*/ 8717 w 2625239"/>
                <a:gd name="connsiteY7" fmla="*/ 877766 h 992441"/>
                <a:gd name="connsiteX8" fmla="*/ 4907 w 2625239"/>
                <a:gd name="connsiteY8" fmla="*/ 959681 h 992441"/>
                <a:gd name="connsiteX9" fmla="*/ 46817 w 2625239"/>
                <a:gd name="connsiteY9" fmla="*/ 965396 h 992441"/>
                <a:gd name="connsiteX10" fmla="*/ 439247 w 2625239"/>
                <a:gd name="connsiteY10" fmla="*/ 965396 h 992441"/>
                <a:gd name="connsiteX11" fmla="*/ 530687 w 2625239"/>
                <a:gd name="connsiteY11" fmla="*/ 955871 h 992441"/>
                <a:gd name="connsiteX12" fmla="*/ 538307 w 2625239"/>
                <a:gd name="connsiteY12" fmla="*/ 904436 h 992441"/>
                <a:gd name="connsiteX13" fmla="*/ 616412 w 2625239"/>
                <a:gd name="connsiteY13" fmla="*/ 929201 h 992441"/>
                <a:gd name="connsiteX14" fmla="*/ 856442 w 2625239"/>
                <a:gd name="connsiteY14" fmla="*/ 946346 h 992441"/>
                <a:gd name="connsiteX15" fmla="*/ 1420322 w 2625239"/>
                <a:gd name="connsiteY15" fmla="*/ 990161 h 992441"/>
                <a:gd name="connsiteX16" fmla="*/ 2028017 w 2625239"/>
                <a:gd name="connsiteY16" fmla="*/ 980636 h 992441"/>
                <a:gd name="connsiteX17" fmla="*/ 2134697 w 2625239"/>
                <a:gd name="connsiteY17" fmla="*/ 933011 h 992441"/>
                <a:gd name="connsiteX18" fmla="*/ 2201372 w 2625239"/>
                <a:gd name="connsiteY18" fmla="*/ 828236 h 992441"/>
                <a:gd name="connsiteX19" fmla="*/ 2295987 w 2625239"/>
                <a:gd name="connsiteY19" fmla="*/ 741876 h 992441"/>
                <a:gd name="connsiteX20" fmla="*/ 2502362 w 2625239"/>
                <a:gd name="connsiteY20" fmla="*/ 729176 h 992441"/>
                <a:gd name="connsiteX21" fmla="*/ 2607137 w 2625239"/>
                <a:gd name="connsiteY21" fmla="*/ 712031 h 992441"/>
                <a:gd name="connsiteX22" fmla="*/ 2624282 w 2625239"/>
                <a:gd name="connsiteY22" fmla="*/ 612971 h 992441"/>
                <a:gd name="connsiteX23" fmla="*/ 2622377 w 2625239"/>
                <a:gd name="connsiteY23" fmla="*/ 388181 h 992441"/>
                <a:gd name="connsiteX24" fmla="*/ 2616662 w 2625239"/>
                <a:gd name="connsiteY24" fmla="*/ 123386 h 992441"/>
                <a:gd name="connsiteX25" fmla="*/ 2610947 w 2625239"/>
                <a:gd name="connsiteY25" fmla="*/ 47186 h 992441"/>
                <a:gd name="connsiteX26" fmla="*/ 2519507 w 2625239"/>
                <a:gd name="connsiteY26" fmla="*/ 89096 h 992441"/>
                <a:gd name="connsiteX27" fmla="*/ 2502362 w 2625239"/>
                <a:gd name="connsiteY27" fmla="*/ 7181 h 992441"/>
                <a:gd name="connsiteX28" fmla="*/ 2407112 w 2625239"/>
                <a:gd name="connsiteY28" fmla="*/ 7181 h 992441"/>
                <a:gd name="connsiteX29" fmla="*/ 2208992 w 2625239"/>
                <a:gd name="connsiteY29" fmla="*/ 33851 h 992441"/>
                <a:gd name="connsiteX30" fmla="*/ 2045162 w 2625239"/>
                <a:gd name="connsiteY30" fmla="*/ 108146 h 992441"/>
                <a:gd name="connsiteX31" fmla="*/ 1967057 w 2625239"/>
                <a:gd name="connsiteY31" fmla="*/ 226256 h 992441"/>
                <a:gd name="connsiteX32" fmla="*/ 1955627 w 2625239"/>
                <a:gd name="connsiteY32" fmla="*/ 734891 h 992441"/>
                <a:gd name="connsiteX33" fmla="*/ 1839422 w 2625239"/>
                <a:gd name="connsiteY33" fmla="*/ 752036 h 992441"/>
                <a:gd name="connsiteX34" fmla="*/ 1376507 w 2625239"/>
                <a:gd name="connsiteY34" fmla="*/ 633926 h 992441"/>
                <a:gd name="connsiteX35" fmla="*/ 1001222 w 2625239"/>
                <a:gd name="connsiteY35" fmla="*/ 496766 h 992441"/>
                <a:gd name="connsiteX36" fmla="*/ 888827 w 2625239"/>
                <a:gd name="connsiteY36" fmla="*/ 487241 h 992441"/>
                <a:gd name="connsiteX0" fmla="*/ 892637 w 2624832"/>
                <a:gd name="connsiteY0" fmla="*/ 491051 h 992441"/>
                <a:gd name="connsiteX1" fmla="*/ 363047 w 2624832"/>
                <a:gd name="connsiteY1" fmla="*/ 512006 h 992441"/>
                <a:gd name="connsiteX2" fmla="*/ 58247 w 2624832"/>
                <a:gd name="connsiteY2" fmla="*/ 601541 h 992441"/>
                <a:gd name="connsiteX3" fmla="*/ 71582 w 2624832"/>
                <a:gd name="connsiteY3" fmla="*/ 681551 h 992441"/>
                <a:gd name="connsiteX4" fmla="*/ 281132 w 2624832"/>
                <a:gd name="connsiteY4" fmla="*/ 805376 h 992441"/>
                <a:gd name="connsiteX5" fmla="*/ 153497 w 2624832"/>
                <a:gd name="connsiteY5" fmla="*/ 818711 h 992441"/>
                <a:gd name="connsiteX6" fmla="*/ 75392 w 2624832"/>
                <a:gd name="connsiteY6" fmla="*/ 820616 h 992441"/>
                <a:gd name="connsiteX7" fmla="*/ 8717 w 2624832"/>
                <a:gd name="connsiteY7" fmla="*/ 877766 h 992441"/>
                <a:gd name="connsiteX8" fmla="*/ 4907 w 2624832"/>
                <a:gd name="connsiteY8" fmla="*/ 959681 h 992441"/>
                <a:gd name="connsiteX9" fmla="*/ 46817 w 2624832"/>
                <a:gd name="connsiteY9" fmla="*/ 965396 h 992441"/>
                <a:gd name="connsiteX10" fmla="*/ 439247 w 2624832"/>
                <a:gd name="connsiteY10" fmla="*/ 965396 h 992441"/>
                <a:gd name="connsiteX11" fmla="*/ 530687 w 2624832"/>
                <a:gd name="connsiteY11" fmla="*/ 955871 h 992441"/>
                <a:gd name="connsiteX12" fmla="*/ 538307 w 2624832"/>
                <a:gd name="connsiteY12" fmla="*/ 904436 h 992441"/>
                <a:gd name="connsiteX13" fmla="*/ 616412 w 2624832"/>
                <a:gd name="connsiteY13" fmla="*/ 929201 h 992441"/>
                <a:gd name="connsiteX14" fmla="*/ 856442 w 2624832"/>
                <a:gd name="connsiteY14" fmla="*/ 946346 h 992441"/>
                <a:gd name="connsiteX15" fmla="*/ 1420322 w 2624832"/>
                <a:gd name="connsiteY15" fmla="*/ 990161 h 992441"/>
                <a:gd name="connsiteX16" fmla="*/ 2028017 w 2624832"/>
                <a:gd name="connsiteY16" fmla="*/ 980636 h 992441"/>
                <a:gd name="connsiteX17" fmla="*/ 2134697 w 2624832"/>
                <a:gd name="connsiteY17" fmla="*/ 933011 h 992441"/>
                <a:gd name="connsiteX18" fmla="*/ 2201372 w 2624832"/>
                <a:gd name="connsiteY18" fmla="*/ 828236 h 992441"/>
                <a:gd name="connsiteX19" fmla="*/ 2295987 w 2624832"/>
                <a:gd name="connsiteY19" fmla="*/ 741876 h 992441"/>
                <a:gd name="connsiteX20" fmla="*/ 2502362 w 2624832"/>
                <a:gd name="connsiteY20" fmla="*/ 729176 h 992441"/>
                <a:gd name="connsiteX21" fmla="*/ 2612852 w 2624832"/>
                <a:gd name="connsiteY21" fmla="*/ 717746 h 992441"/>
                <a:gd name="connsiteX22" fmla="*/ 2624282 w 2624832"/>
                <a:gd name="connsiteY22" fmla="*/ 612971 h 992441"/>
                <a:gd name="connsiteX23" fmla="*/ 2622377 w 2624832"/>
                <a:gd name="connsiteY23" fmla="*/ 388181 h 992441"/>
                <a:gd name="connsiteX24" fmla="*/ 2616662 w 2624832"/>
                <a:gd name="connsiteY24" fmla="*/ 123386 h 992441"/>
                <a:gd name="connsiteX25" fmla="*/ 2610947 w 2624832"/>
                <a:gd name="connsiteY25" fmla="*/ 47186 h 992441"/>
                <a:gd name="connsiteX26" fmla="*/ 2519507 w 2624832"/>
                <a:gd name="connsiteY26" fmla="*/ 89096 h 992441"/>
                <a:gd name="connsiteX27" fmla="*/ 2502362 w 2624832"/>
                <a:gd name="connsiteY27" fmla="*/ 7181 h 992441"/>
                <a:gd name="connsiteX28" fmla="*/ 2407112 w 2624832"/>
                <a:gd name="connsiteY28" fmla="*/ 7181 h 992441"/>
                <a:gd name="connsiteX29" fmla="*/ 2208992 w 2624832"/>
                <a:gd name="connsiteY29" fmla="*/ 33851 h 992441"/>
                <a:gd name="connsiteX30" fmla="*/ 2045162 w 2624832"/>
                <a:gd name="connsiteY30" fmla="*/ 108146 h 992441"/>
                <a:gd name="connsiteX31" fmla="*/ 1967057 w 2624832"/>
                <a:gd name="connsiteY31" fmla="*/ 226256 h 992441"/>
                <a:gd name="connsiteX32" fmla="*/ 1955627 w 2624832"/>
                <a:gd name="connsiteY32" fmla="*/ 734891 h 992441"/>
                <a:gd name="connsiteX33" fmla="*/ 1839422 w 2624832"/>
                <a:gd name="connsiteY33" fmla="*/ 752036 h 992441"/>
                <a:gd name="connsiteX34" fmla="*/ 1376507 w 2624832"/>
                <a:gd name="connsiteY34" fmla="*/ 633926 h 992441"/>
                <a:gd name="connsiteX35" fmla="*/ 1001222 w 2624832"/>
                <a:gd name="connsiteY35" fmla="*/ 496766 h 992441"/>
                <a:gd name="connsiteX36" fmla="*/ 888827 w 2624832"/>
                <a:gd name="connsiteY36" fmla="*/ 487241 h 992441"/>
                <a:gd name="connsiteX0" fmla="*/ 892637 w 2624832"/>
                <a:gd name="connsiteY0" fmla="*/ 491051 h 992441"/>
                <a:gd name="connsiteX1" fmla="*/ 363047 w 2624832"/>
                <a:gd name="connsiteY1" fmla="*/ 512006 h 992441"/>
                <a:gd name="connsiteX2" fmla="*/ 58247 w 2624832"/>
                <a:gd name="connsiteY2" fmla="*/ 601541 h 992441"/>
                <a:gd name="connsiteX3" fmla="*/ 71582 w 2624832"/>
                <a:gd name="connsiteY3" fmla="*/ 681551 h 992441"/>
                <a:gd name="connsiteX4" fmla="*/ 281132 w 2624832"/>
                <a:gd name="connsiteY4" fmla="*/ 805376 h 992441"/>
                <a:gd name="connsiteX5" fmla="*/ 153497 w 2624832"/>
                <a:gd name="connsiteY5" fmla="*/ 818711 h 992441"/>
                <a:gd name="connsiteX6" fmla="*/ 75392 w 2624832"/>
                <a:gd name="connsiteY6" fmla="*/ 820616 h 992441"/>
                <a:gd name="connsiteX7" fmla="*/ 8717 w 2624832"/>
                <a:gd name="connsiteY7" fmla="*/ 877766 h 992441"/>
                <a:gd name="connsiteX8" fmla="*/ 4907 w 2624832"/>
                <a:gd name="connsiteY8" fmla="*/ 959681 h 992441"/>
                <a:gd name="connsiteX9" fmla="*/ 46817 w 2624832"/>
                <a:gd name="connsiteY9" fmla="*/ 965396 h 992441"/>
                <a:gd name="connsiteX10" fmla="*/ 439247 w 2624832"/>
                <a:gd name="connsiteY10" fmla="*/ 965396 h 992441"/>
                <a:gd name="connsiteX11" fmla="*/ 530687 w 2624832"/>
                <a:gd name="connsiteY11" fmla="*/ 955871 h 992441"/>
                <a:gd name="connsiteX12" fmla="*/ 538307 w 2624832"/>
                <a:gd name="connsiteY12" fmla="*/ 904436 h 992441"/>
                <a:gd name="connsiteX13" fmla="*/ 616412 w 2624832"/>
                <a:gd name="connsiteY13" fmla="*/ 929201 h 992441"/>
                <a:gd name="connsiteX14" fmla="*/ 856442 w 2624832"/>
                <a:gd name="connsiteY14" fmla="*/ 946346 h 992441"/>
                <a:gd name="connsiteX15" fmla="*/ 1420322 w 2624832"/>
                <a:gd name="connsiteY15" fmla="*/ 990161 h 992441"/>
                <a:gd name="connsiteX16" fmla="*/ 2028017 w 2624832"/>
                <a:gd name="connsiteY16" fmla="*/ 980636 h 992441"/>
                <a:gd name="connsiteX17" fmla="*/ 2134697 w 2624832"/>
                <a:gd name="connsiteY17" fmla="*/ 933011 h 992441"/>
                <a:gd name="connsiteX18" fmla="*/ 2220422 w 2624832"/>
                <a:gd name="connsiteY18" fmla="*/ 841571 h 992441"/>
                <a:gd name="connsiteX19" fmla="*/ 2295987 w 2624832"/>
                <a:gd name="connsiteY19" fmla="*/ 741876 h 992441"/>
                <a:gd name="connsiteX20" fmla="*/ 2502362 w 2624832"/>
                <a:gd name="connsiteY20" fmla="*/ 729176 h 992441"/>
                <a:gd name="connsiteX21" fmla="*/ 2612852 w 2624832"/>
                <a:gd name="connsiteY21" fmla="*/ 717746 h 992441"/>
                <a:gd name="connsiteX22" fmla="*/ 2624282 w 2624832"/>
                <a:gd name="connsiteY22" fmla="*/ 612971 h 992441"/>
                <a:gd name="connsiteX23" fmla="*/ 2622377 w 2624832"/>
                <a:gd name="connsiteY23" fmla="*/ 388181 h 992441"/>
                <a:gd name="connsiteX24" fmla="*/ 2616662 w 2624832"/>
                <a:gd name="connsiteY24" fmla="*/ 123386 h 992441"/>
                <a:gd name="connsiteX25" fmla="*/ 2610947 w 2624832"/>
                <a:gd name="connsiteY25" fmla="*/ 47186 h 992441"/>
                <a:gd name="connsiteX26" fmla="*/ 2519507 w 2624832"/>
                <a:gd name="connsiteY26" fmla="*/ 89096 h 992441"/>
                <a:gd name="connsiteX27" fmla="*/ 2502362 w 2624832"/>
                <a:gd name="connsiteY27" fmla="*/ 7181 h 992441"/>
                <a:gd name="connsiteX28" fmla="*/ 2407112 w 2624832"/>
                <a:gd name="connsiteY28" fmla="*/ 7181 h 992441"/>
                <a:gd name="connsiteX29" fmla="*/ 2208992 w 2624832"/>
                <a:gd name="connsiteY29" fmla="*/ 33851 h 992441"/>
                <a:gd name="connsiteX30" fmla="*/ 2045162 w 2624832"/>
                <a:gd name="connsiteY30" fmla="*/ 108146 h 992441"/>
                <a:gd name="connsiteX31" fmla="*/ 1967057 w 2624832"/>
                <a:gd name="connsiteY31" fmla="*/ 226256 h 992441"/>
                <a:gd name="connsiteX32" fmla="*/ 1955627 w 2624832"/>
                <a:gd name="connsiteY32" fmla="*/ 734891 h 992441"/>
                <a:gd name="connsiteX33" fmla="*/ 1839422 w 2624832"/>
                <a:gd name="connsiteY33" fmla="*/ 752036 h 992441"/>
                <a:gd name="connsiteX34" fmla="*/ 1376507 w 2624832"/>
                <a:gd name="connsiteY34" fmla="*/ 633926 h 992441"/>
                <a:gd name="connsiteX35" fmla="*/ 1001222 w 2624832"/>
                <a:gd name="connsiteY35" fmla="*/ 496766 h 992441"/>
                <a:gd name="connsiteX36" fmla="*/ 888827 w 2624832"/>
                <a:gd name="connsiteY36" fmla="*/ 487241 h 992441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295987 w 2624832"/>
                <a:gd name="connsiteY19" fmla="*/ 741876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5627 w 2624832"/>
                <a:gd name="connsiteY32" fmla="*/ 734891 h 992073"/>
                <a:gd name="connsiteX33" fmla="*/ 1839422 w 2624832"/>
                <a:gd name="connsiteY33" fmla="*/ 752036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295987 w 2624832"/>
                <a:gd name="connsiteY19" fmla="*/ 741876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5627 w 2624832"/>
                <a:gd name="connsiteY32" fmla="*/ 734891 h 992073"/>
                <a:gd name="connsiteX33" fmla="*/ 1839422 w 2624832"/>
                <a:gd name="connsiteY33" fmla="*/ 752036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5627 w 2624832"/>
                <a:gd name="connsiteY32" fmla="*/ 734891 h 992073"/>
                <a:gd name="connsiteX33" fmla="*/ 1839422 w 2624832"/>
                <a:gd name="connsiteY33" fmla="*/ 752036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5627 w 2624832"/>
                <a:gd name="connsiteY32" fmla="*/ 734891 h 992073"/>
                <a:gd name="connsiteX33" fmla="*/ 1829897 w 2624832"/>
                <a:gd name="connsiteY33" fmla="*/ 759656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5627 w 2624832"/>
                <a:gd name="connsiteY32" fmla="*/ 734891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7532 w 2624832"/>
                <a:gd name="connsiteY32" fmla="*/ 740606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7532 w 2624832"/>
                <a:gd name="connsiteY32" fmla="*/ 740606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7532 w 2624832"/>
                <a:gd name="connsiteY32" fmla="*/ 765371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7532 w 2624832"/>
                <a:gd name="connsiteY32" fmla="*/ 772991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2073"/>
                <a:gd name="connsiteX1" fmla="*/ 363047 w 2624832"/>
                <a:gd name="connsiteY1" fmla="*/ 512006 h 992073"/>
                <a:gd name="connsiteX2" fmla="*/ 58247 w 2624832"/>
                <a:gd name="connsiteY2" fmla="*/ 601541 h 992073"/>
                <a:gd name="connsiteX3" fmla="*/ 71582 w 2624832"/>
                <a:gd name="connsiteY3" fmla="*/ 681551 h 992073"/>
                <a:gd name="connsiteX4" fmla="*/ 281132 w 2624832"/>
                <a:gd name="connsiteY4" fmla="*/ 805376 h 992073"/>
                <a:gd name="connsiteX5" fmla="*/ 153497 w 2624832"/>
                <a:gd name="connsiteY5" fmla="*/ 818711 h 992073"/>
                <a:gd name="connsiteX6" fmla="*/ 75392 w 2624832"/>
                <a:gd name="connsiteY6" fmla="*/ 820616 h 992073"/>
                <a:gd name="connsiteX7" fmla="*/ 8717 w 2624832"/>
                <a:gd name="connsiteY7" fmla="*/ 877766 h 992073"/>
                <a:gd name="connsiteX8" fmla="*/ 4907 w 2624832"/>
                <a:gd name="connsiteY8" fmla="*/ 959681 h 992073"/>
                <a:gd name="connsiteX9" fmla="*/ 46817 w 2624832"/>
                <a:gd name="connsiteY9" fmla="*/ 965396 h 992073"/>
                <a:gd name="connsiteX10" fmla="*/ 439247 w 2624832"/>
                <a:gd name="connsiteY10" fmla="*/ 965396 h 992073"/>
                <a:gd name="connsiteX11" fmla="*/ 530687 w 2624832"/>
                <a:gd name="connsiteY11" fmla="*/ 955871 h 992073"/>
                <a:gd name="connsiteX12" fmla="*/ 538307 w 2624832"/>
                <a:gd name="connsiteY12" fmla="*/ 904436 h 992073"/>
                <a:gd name="connsiteX13" fmla="*/ 616412 w 2624832"/>
                <a:gd name="connsiteY13" fmla="*/ 929201 h 992073"/>
                <a:gd name="connsiteX14" fmla="*/ 856442 w 2624832"/>
                <a:gd name="connsiteY14" fmla="*/ 946346 h 992073"/>
                <a:gd name="connsiteX15" fmla="*/ 1420322 w 2624832"/>
                <a:gd name="connsiteY15" fmla="*/ 990161 h 992073"/>
                <a:gd name="connsiteX16" fmla="*/ 2028017 w 2624832"/>
                <a:gd name="connsiteY16" fmla="*/ 980636 h 992073"/>
                <a:gd name="connsiteX17" fmla="*/ 2151842 w 2624832"/>
                <a:gd name="connsiteY17" fmla="*/ 948251 h 992073"/>
                <a:gd name="connsiteX18" fmla="*/ 2220422 w 2624832"/>
                <a:gd name="connsiteY18" fmla="*/ 841571 h 992073"/>
                <a:gd name="connsiteX19" fmla="*/ 2330277 w 2624832"/>
                <a:gd name="connsiteY19" fmla="*/ 747591 h 992073"/>
                <a:gd name="connsiteX20" fmla="*/ 2502362 w 2624832"/>
                <a:gd name="connsiteY20" fmla="*/ 729176 h 992073"/>
                <a:gd name="connsiteX21" fmla="*/ 2612852 w 2624832"/>
                <a:gd name="connsiteY21" fmla="*/ 717746 h 992073"/>
                <a:gd name="connsiteX22" fmla="*/ 2624282 w 2624832"/>
                <a:gd name="connsiteY22" fmla="*/ 612971 h 992073"/>
                <a:gd name="connsiteX23" fmla="*/ 2622377 w 2624832"/>
                <a:gd name="connsiteY23" fmla="*/ 388181 h 992073"/>
                <a:gd name="connsiteX24" fmla="*/ 2616662 w 2624832"/>
                <a:gd name="connsiteY24" fmla="*/ 123386 h 992073"/>
                <a:gd name="connsiteX25" fmla="*/ 2610947 w 2624832"/>
                <a:gd name="connsiteY25" fmla="*/ 47186 h 992073"/>
                <a:gd name="connsiteX26" fmla="*/ 2519507 w 2624832"/>
                <a:gd name="connsiteY26" fmla="*/ 89096 h 992073"/>
                <a:gd name="connsiteX27" fmla="*/ 2502362 w 2624832"/>
                <a:gd name="connsiteY27" fmla="*/ 7181 h 992073"/>
                <a:gd name="connsiteX28" fmla="*/ 2407112 w 2624832"/>
                <a:gd name="connsiteY28" fmla="*/ 7181 h 992073"/>
                <a:gd name="connsiteX29" fmla="*/ 2208992 w 2624832"/>
                <a:gd name="connsiteY29" fmla="*/ 33851 h 992073"/>
                <a:gd name="connsiteX30" fmla="*/ 2045162 w 2624832"/>
                <a:gd name="connsiteY30" fmla="*/ 108146 h 992073"/>
                <a:gd name="connsiteX31" fmla="*/ 1967057 w 2624832"/>
                <a:gd name="connsiteY31" fmla="*/ 226256 h 992073"/>
                <a:gd name="connsiteX32" fmla="*/ 1957532 w 2624832"/>
                <a:gd name="connsiteY32" fmla="*/ 772991 h 992073"/>
                <a:gd name="connsiteX33" fmla="*/ 1829897 w 2624832"/>
                <a:gd name="connsiteY33" fmla="*/ 769181 h 992073"/>
                <a:gd name="connsiteX34" fmla="*/ 1376507 w 2624832"/>
                <a:gd name="connsiteY34" fmla="*/ 633926 h 992073"/>
                <a:gd name="connsiteX35" fmla="*/ 1001222 w 2624832"/>
                <a:gd name="connsiteY35" fmla="*/ 496766 h 992073"/>
                <a:gd name="connsiteX36" fmla="*/ 888827 w 2624832"/>
                <a:gd name="connsiteY36" fmla="*/ 487241 h 992073"/>
                <a:gd name="connsiteX0" fmla="*/ 892637 w 2624832"/>
                <a:gd name="connsiteY0" fmla="*/ 491051 h 991673"/>
                <a:gd name="connsiteX1" fmla="*/ 363047 w 2624832"/>
                <a:gd name="connsiteY1" fmla="*/ 512006 h 991673"/>
                <a:gd name="connsiteX2" fmla="*/ 58247 w 2624832"/>
                <a:gd name="connsiteY2" fmla="*/ 601541 h 991673"/>
                <a:gd name="connsiteX3" fmla="*/ 71582 w 2624832"/>
                <a:gd name="connsiteY3" fmla="*/ 681551 h 991673"/>
                <a:gd name="connsiteX4" fmla="*/ 281132 w 2624832"/>
                <a:gd name="connsiteY4" fmla="*/ 805376 h 991673"/>
                <a:gd name="connsiteX5" fmla="*/ 153497 w 2624832"/>
                <a:gd name="connsiteY5" fmla="*/ 818711 h 991673"/>
                <a:gd name="connsiteX6" fmla="*/ 75392 w 2624832"/>
                <a:gd name="connsiteY6" fmla="*/ 820616 h 991673"/>
                <a:gd name="connsiteX7" fmla="*/ 8717 w 2624832"/>
                <a:gd name="connsiteY7" fmla="*/ 877766 h 991673"/>
                <a:gd name="connsiteX8" fmla="*/ 4907 w 2624832"/>
                <a:gd name="connsiteY8" fmla="*/ 959681 h 991673"/>
                <a:gd name="connsiteX9" fmla="*/ 46817 w 2624832"/>
                <a:gd name="connsiteY9" fmla="*/ 965396 h 991673"/>
                <a:gd name="connsiteX10" fmla="*/ 439247 w 2624832"/>
                <a:gd name="connsiteY10" fmla="*/ 965396 h 991673"/>
                <a:gd name="connsiteX11" fmla="*/ 530687 w 2624832"/>
                <a:gd name="connsiteY11" fmla="*/ 955871 h 991673"/>
                <a:gd name="connsiteX12" fmla="*/ 538307 w 2624832"/>
                <a:gd name="connsiteY12" fmla="*/ 904436 h 991673"/>
                <a:gd name="connsiteX13" fmla="*/ 616412 w 2624832"/>
                <a:gd name="connsiteY13" fmla="*/ 929201 h 991673"/>
                <a:gd name="connsiteX14" fmla="*/ 856442 w 2624832"/>
                <a:gd name="connsiteY14" fmla="*/ 946346 h 991673"/>
                <a:gd name="connsiteX15" fmla="*/ 1420322 w 2624832"/>
                <a:gd name="connsiteY15" fmla="*/ 990161 h 991673"/>
                <a:gd name="connsiteX16" fmla="*/ 2028017 w 2624832"/>
                <a:gd name="connsiteY16" fmla="*/ 980636 h 991673"/>
                <a:gd name="connsiteX17" fmla="*/ 2201596 w 2624832"/>
                <a:gd name="connsiteY17" fmla="*/ 971215 h 991673"/>
                <a:gd name="connsiteX18" fmla="*/ 2220422 w 2624832"/>
                <a:gd name="connsiteY18" fmla="*/ 841571 h 991673"/>
                <a:gd name="connsiteX19" fmla="*/ 2330277 w 2624832"/>
                <a:gd name="connsiteY19" fmla="*/ 747591 h 991673"/>
                <a:gd name="connsiteX20" fmla="*/ 2502362 w 2624832"/>
                <a:gd name="connsiteY20" fmla="*/ 729176 h 991673"/>
                <a:gd name="connsiteX21" fmla="*/ 2612852 w 2624832"/>
                <a:gd name="connsiteY21" fmla="*/ 717746 h 991673"/>
                <a:gd name="connsiteX22" fmla="*/ 2624282 w 2624832"/>
                <a:gd name="connsiteY22" fmla="*/ 612971 h 991673"/>
                <a:gd name="connsiteX23" fmla="*/ 2622377 w 2624832"/>
                <a:gd name="connsiteY23" fmla="*/ 388181 h 991673"/>
                <a:gd name="connsiteX24" fmla="*/ 2616662 w 2624832"/>
                <a:gd name="connsiteY24" fmla="*/ 123386 h 991673"/>
                <a:gd name="connsiteX25" fmla="*/ 2610947 w 2624832"/>
                <a:gd name="connsiteY25" fmla="*/ 47186 h 991673"/>
                <a:gd name="connsiteX26" fmla="*/ 2519507 w 2624832"/>
                <a:gd name="connsiteY26" fmla="*/ 89096 h 991673"/>
                <a:gd name="connsiteX27" fmla="*/ 2502362 w 2624832"/>
                <a:gd name="connsiteY27" fmla="*/ 7181 h 991673"/>
                <a:gd name="connsiteX28" fmla="*/ 2407112 w 2624832"/>
                <a:gd name="connsiteY28" fmla="*/ 7181 h 991673"/>
                <a:gd name="connsiteX29" fmla="*/ 2208992 w 2624832"/>
                <a:gd name="connsiteY29" fmla="*/ 33851 h 991673"/>
                <a:gd name="connsiteX30" fmla="*/ 2045162 w 2624832"/>
                <a:gd name="connsiteY30" fmla="*/ 108146 h 991673"/>
                <a:gd name="connsiteX31" fmla="*/ 1967057 w 2624832"/>
                <a:gd name="connsiteY31" fmla="*/ 226256 h 991673"/>
                <a:gd name="connsiteX32" fmla="*/ 1957532 w 2624832"/>
                <a:gd name="connsiteY32" fmla="*/ 772991 h 991673"/>
                <a:gd name="connsiteX33" fmla="*/ 1829897 w 2624832"/>
                <a:gd name="connsiteY33" fmla="*/ 769181 h 991673"/>
                <a:gd name="connsiteX34" fmla="*/ 1376507 w 2624832"/>
                <a:gd name="connsiteY34" fmla="*/ 633926 h 991673"/>
                <a:gd name="connsiteX35" fmla="*/ 1001222 w 2624832"/>
                <a:gd name="connsiteY35" fmla="*/ 496766 h 991673"/>
                <a:gd name="connsiteX36" fmla="*/ 888827 w 2624832"/>
                <a:gd name="connsiteY36" fmla="*/ 487241 h 991673"/>
                <a:gd name="connsiteX0" fmla="*/ 892637 w 2624832"/>
                <a:gd name="connsiteY0" fmla="*/ 491051 h 991673"/>
                <a:gd name="connsiteX1" fmla="*/ 363047 w 2624832"/>
                <a:gd name="connsiteY1" fmla="*/ 512006 h 991673"/>
                <a:gd name="connsiteX2" fmla="*/ 58247 w 2624832"/>
                <a:gd name="connsiteY2" fmla="*/ 601541 h 991673"/>
                <a:gd name="connsiteX3" fmla="*/ 71582 w 2624832"/>
                <a:gd name="connsiteY3" fmla="*/ 681551 h 991673"/>
                <a:gd name="connsiteX4" fmla="*/ 281132 w 2624832"/>
                <a:gd name="connsiteY4" fmla="*/ 805376 h 991673"/>
                <a:gd name="connsiteX5" fmla="*/ 153497 w 2624832"/>
                <a:gd name="connsiteY5" fmla="*/ 818711 h 991673"/>
                <a:gd name="connsiteX6" fmla="*/ 75392 w 2624832"/>
                <a:gd name="connsiteY6" fmla="*/ 820616 h 991673"/>
                <a:gd name="connsiteX7" fmla="*/ 8717 w 2624832"/>
                <a:gd name="connsiteY7" fmla="*/ 877766 h 991673"/>
                <a:gd name="connsiteX8" fmla="*/ 4907 w 2624832"/>
                <a:gd name="connsiteY8" fmla="*/ 959681 h 991673"/>
                <a:gd name="connsiteX9" fmla="*/ 46817 w 2624832"/>
                <a:gd name="connsiteY9" fmla="*/ 965396 h 991673"/>
                <a:gd name="connsiteX10" fmla="*/ 439247 w 2624832"/>
                <a:gd name="connsiteY10" fmla="*/ 965396 h 991673"/>
                <a:gd name="connsiteX11" fmla="*/ 530687 w 2624832"/>
                <a:gd name="connsiteY11" fmla="*/ 955871 h 991673"/>
                <a:gd name="connsiteX12" fmla="*/ 538307 w 2624832"/>
                <a:gd name="connsiteY12" fmla="*/ 904436 h 991673"/>
                <a:gd name="connsiteX13" fmla="*/ 616412 w 2624832"/>
                <a:gd name="connsiteY13" fmla="*/ 929201 h 991673"/>
                <a:gd name="connsiteX14" fmla="*/ 856442 w 2624832"/>
                <a:gd name="connsiteY14" fmla="*/ 946346 h 991673"/>
                <a:gd name="connsiteX15" fmla="*/ 1420322 w 2624832"/>
                <a:gd name="connsiteY15" fmla="*/ 990161 h 991673"/>
                <a:gd name="connsiteX16" fmla="*/ 2028017 w 2624832"/>
                <a:gd name="connsiteY16" fmla="*/ 980636 h 991673"/>
                <a:gd name="connsiteX17" fmla="*/ 2201596 w 2624832"/>
                <a:gd name="connsiteY17" fmla="*/ 971215 h 991673"/>
                <a:gd name="connsiteX18" fmla="*/ 2220422 w 2624832"/>
                <a:gd name="connsiteY18" fmla="*/ 841571 h 991673"/>
                <a:gd name="connsiteX19" fmla="*/ 2212907 w 2624832"/>
                <a:gd name="connsiteY19" fmla="*/ 747591 h 991673"/>
                <a:gd name="connsiteX20" fmla="*/ 2502362 w 2624832"/>
                <a:gd name="connsiteY20" fmla="*/ 729176 h 991673"/>
                <a:gd name="connsiteX21" fmla="*/ 2612852 w 2624832"/>
                <a:gd name="connsiteY21" fmla="*/ 717746 h 991673"/>
                <a:gd name="connsiteX22" fmla="*/ 2624282 w 2624832"/>
                <a:gd name="connsiteY22" fmla="*/ 612971 h 991673"/>
                <a:gd name="connsiteX23" fmla="*/ 2622377 w 2624832"/>
                <a:gd name="connsiteY23" fmla="*/ 388181 h 991673"/>
                <a:gd name="connsiteX24" fmla="*/ 2616662 w 2624832"/>
                <a:gd name="connsiteY24" fmla="*/ 123386 h 991673"/>
                <a:gd name="connsiteX25" fmla="*/ 2610947 w 2624832"/>
                <a:gd name="connsiteY25" fmla="*/ 47186 h 991673"/>
                <a:gd name="connsiteX26" fmla="*/ 2519507 w 2624832"/>
                <a:gd name="connsiteY26" fmla="*/ 89096 h 991673"/>
                <a:gd name="connsiteX27" fmla="*/ 2502362 w 2624832"/>
                <a:gd name="connsiteY27" fmla="*/ 7181 h 991673"/>
                <a:gd name="connsiteX28" fmla="*/ 2407112 w 2624832"/>
                <a:gd name="connsiteY28" fmla="*/ 7181 h 991673"/>
                <a:gd name="connsiteX29" fmla="*/ 2208992 w 2624832"/>
                <a:gd name="connsiteY29" fmla="*/ 33851 h 991673"/>
                <a:gd name="connsiteX30" fmla="*/ 2045162 w 2624832"/>
                <a:gd name="connsiteY30" fmla="*/ 108146 h 991673"/>
                <a:gd name="connsiteX31" fmla="*/ 1967057 w 2624832"/>
                <a:gd name="connsiteY31" fmla="*/ 226256 h 991673"/>
                <a:gd name="connsiteX32" fmla="*/ 1957532 w 2624832"/>
                <a:gd name="connsiteY32" fmla="*/ 772991 h 991673"/>
                <a:gd name="connsiteX33" fmla="*/ 1829897 w 2624832"/>
                <a:gd name="connsiteY33" fmla="*/ 769181 h 991673"/>
                <a:gd name="connsiteX34" fmla="*/ 1376507 w 2624832"/>
                <a:gd name="connsiteY34" fmla="*/ 633926 h 991673"/>
                <a:gd name="connsiteX35" fmla="*/ 1001222 w 2624832"/>
                <a:gd name="connsiteY35" fmla="*/ 496766 h 991673"/>
                <a:gd name="connsiteX36" fmla="*/ 888827 w 2624832"/>
                <a:gd name="connsiteY36" fmla="*/ 487241 h 991673"/>
                <a:gd name="connsiteX0" fmla="*/ 892637 w 2624832"/>
                <a:gd name="connsiteY0" fmla="*/ 491051 h 991673"/>
                <a:gd name="connsiteX1" fmla="*/ 363047 w 2624832"/>
                <a:gd name="connsiteY1" fmla="*/ 512006 h 991673"/>
                <a:gd name="connsiteX2" fmla="*/ 58247 w 2624832"/>
                <a:gd name="connsiteY2" fmla="*/ 601541 h 991673"/>
                <a:gd name="connsiteX3" fmla="*/ 71582 w 2624832"/>
                <a:gd name="connsiteY3" fmla="*/ 681551 h 991673"/>
                <a:gd name="connsiteX4" fmla="*/ 281132 w 2624832"/>
                <a:gd name="connsiteY4" fmla="*/ 805376 h 991673"/>
                <a:gd name="connsiteX5" fmla="*/ 153497 w 2624832"/>
                <a:gd name="connsiteY5" fmla="*/ 818711 h 991673"/>
                <a:gd name="connsiteX6" fmla="*/ 75392 w 2624832"/>
                <a:gd name="connsiteY6" fmla="*/ 820616 h 991673"/>
                <a:gd name="connsiteX7" fmla="*/ 8717 w 2624832"/>
                <a:gd name="connsiteY7" fmla="*/ 877766 h 991673"/>
                <a:gd name="connsiteX8" fmla="*/ 4907 w 2624832"/>
                <a:gd name="connsiteY8" fmla="*/ 959681 h 991673"/>
                <a:gd name="connsiteX9" fmla="*/ 46817 w 2624832"/>
                <a:gd name="connsiteY9" fmla="*/ 965396 h 991673"/>
                <a:gd name="connsiteX10" fmla="*/ 439247 w 2624832"/>
                <a:gd name="connsiteY10" fmla="*/ 965396 h 991673"/>
                <a:gd name="connsiteX11" fmla="*/ 530687 w 2624832"/>
                <a:gd name="connsiteY11" fmla="*/ 955871 h 991673"/>
                <a:gd name="connsiteX12" fmla="*/ 538307 w 2624832"/>
                <a:gd name="connsiteY12" fmla="*/ 904436 h 991673"/>
                <a:gd name="connsiteX13" fmla="*/ 616412 w 2624832"/>
                <a:gd name="connsiteY13" fmla="*/ 929201 h 991673"/>
                <a:gd name="connsiteX14" fmla="*/ 856442 w 2624832"/>
                <a:gd name="connsiteY14" fmla="*/ 946346 h 991673"/>
                <a:gd name="connsiteX15" fmla="*/ 1420322 w 2624832"/>
                <a:gd name="connsiteY15" fmla="*/ 990161 h 991673"/>
                <a:gd name="connsiteX16" fmla="*/ 2028017 w 2624832"/>
                <a:gd name="connsiteY16" fmla="*/ 980636 h 991673"/>
                <a:gd name="connsiteX17" fmla="*/ 2201596 w 2624832"/>
                <a:gd name="connsiteY17" fmla="*/ 971215 h 991673"/>
                <a:gd name="connsiteX18" fmla="*/ 2220422 w 2624832"/>
                <a:gd name="connsiteY18" fmla="*/ 841571 h 991673"/>
                <a:gd name="connsiteX19" fmla="*/ 2263937 w 2624832"/>
                <a:gd name="connsiteY19" fmla="*/ 747591 h 991673"/>
                <a:gd name="connsiteX20" fmla="*/ 2502362 w 2624832"/>
                <a:gd name="connsiteY20" fmla="*/ 729176 h 991673"/>
                <a:gd name="connsiteX21" fmla="*/ 2612852 w 2624832"/>
                <a:gd name="connsiteY21" fmla="*/ 717746 h 991673"/>
                <a:gd name="connsiteX22" fmla="*/ 2624282 w 2624832"/>
                <a:gd name="connsiteY22" fmla="*/ 612971 h 991673"/>
                <a:gd name="connsiteX23" fmla="*/ 2622377 w 2624832"/>
                <a:gd name="connsiteY23" fmla="*/ 388181 h 991673"/>
                <a:gd name="connsiteX24" fmla="*/ 2616662 w 2624832"/>
                <a:gd name="connsiteY24" fmla="*/ 123386 h 991673"/>
                <a:gd name="connsiteX25" fmla="*/ 2610947 w 2624832"/>
                <a:gd name="connsiteY25" fmla="*/ 47186 h 991673"/>
                <a:gd name="connsiteX26" fmla="*/ 2519507 w 2624832"/>
                <a:gd name="connsiteY26" fmla="*/ 89096 h 991673"/>
                <a:gd name="connsiteX27" fmla="*/ 2502362 w 2624832"/>
                <a:gd name="connsiteY27" fmla="*/ 7181 h 991673"/>
                <a:gd name="connsiteX28" fmla="*/ 2407112 w 2624832"/>
                <a:gd name="connsiteY28" fmla="*/ 7181 h 991673"/>
                <a:gd name="connsiteX29" fmla="*/ 2208992 w 2624832"/>
                <a:gd name="connsiteY29" fmla="*/ 33851 h 991673"/>
                <a:gd name="connsiteX30" fmla="*/ 2045162 w 2624832"/>
                <a:gd name="connsiteY30" fmla="*/ 108146 h 991673"/>
                <a:gd name="connsiteX31" fmla="*/ 1967057 w 2624832"/>
                <a:gd name="connsiteY31" fmla="*/ 226256 h 991673"/>
                <a:gd name="connsiteX32" fmla="*/ 1957532 w 2624832"/>
                <a:gd name="connsiteY32" fmla="*/ 772991 h 991673"/>
                <a:gd name="connsiteX33" fmla="*/ 1829897 w 2624832"/>
                <a:gd name="connsiteY33" fmla="*/ 769181 h 991673"/>
                <a:gd name="connsiteX34" fmla="*/ 1376507 w 2624832"/>
                <a:gd name="connsiteY34" fmla="*/ 633926 h 991673"/>
                <a:gd name="connsiteX35" fmla="*/ 1001222 w 2624832"/>
                <a:gd name="connsiteY35" fmla="*/ 496766 h 991673"/>
                <a:gd name="connsiteX36" fmla="*/ 888827 w 2624832"/>
                <a:gd name="connsiteY36" fmla="*/ 487241 h 99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624832" h="991673">
                  <a:moveTo>
                    <a:pt x="892637" y="491051"/>
                  </a:moveTo>
                  <a:cubicBezTo>
                    <a:pt x="803737" y="488352"/>
                    <a:pt x="502112" y="493591"/>
                    <a:pt x="363047" y="512006"/>
                  </a:cubicBezTo>
                  <a:cubicBezTo>
                    <a:pt x="223982" y="530421"/>
                    <a:pt x="106824" y="573284"/>
                    <a:pt x="58247" y="601541"/>
                  </a:cubicBezTo>
                  <a:cubicBezTo>
                    <a:pt x="9670" y="629798"/>
                    <a:pt x="34434" y="647579"/>
                    <a:pt x="71582" y="681551"/>
                  </a:cubicBezTo>
                  <a:cubicBezTo>
                    <a:pt x="108729" y="715524"/>
                    <a:pt x="267479" y="782516"/>
                    <a:pt x="281132" y="805376"/>
                  </a:cubicBezTo>
                  <a:cubicBezTo>
                    <a:pt x="294785" y="828236"/>
                    <a:pt x="187787" y="816171"/>
                    <a:pt x="153497" y="818711"/>
                  </a:cubicBezTo>
                  <a:cubicBezTo>
                    <a:pt x="119207" y="821251"/>
                    <a:pt x="99522" y="810774"/>
                    <a:pt x="75392" y="820616"/>
                  </a:cubicBezTo>
                  <a:cubicBezTo>
                    <a:pt x="51262" y="830458"/>
                    <a:pt x="20464" y="854589"/>
                    <a:pt x="8717" y="877766"/>
                  </a:cubicBezTo>
                  <a:cubicBezTo>
                    <a:pt x="-3030" y="900943"/>
                    <a:pt x="-1443" y="945076"/>
                    <a:pt x="4907" y="959681"/>
                  </a:cubicBezTo>
                  <a:cubicBezTo>
                    <a:pt x="11257" y="974286"/>
                    <a:pt x="-25573" y="964444"/>
                    <a:pt x="46817" y="965396"/>
                  </a:cubicBezTo>
                  <a:cubicBezTo>
                    <a:pt x="119207" y="966348"/>
                    <a:pt x="358602" y="966984"/>
                    <a:pt x="439247" y="965396"/>
                  </a:cubicBezTo>
                  <a:cubicBezTo>
                    <a:pt x="519892" y="963809"/>
                    <a:pt x="514177" y="966031"/>
                    <a:pt x="530687" y="955871"/>
                  </a:cubicBezTo>
                  <a:cubicBezTo>
                    <a:pt x="547197" y="945711"/>
                    <a:pt x="524020" y="908881"/>
                    <a:pt x="538307" y="904436"/>
                  </a:cubicBezTo>
                  <a:cubicBezTo>
                    <a:pt x="564342" y="912691"/>
                    <a:pt x="563389" y="922216"/>
                    <a:pt x="616412" y="929201"/>
                  </a:cubicBezTo>
                  <a:cubicBezTo>
                    <a:pt x="669435" y="936186"/>
                    <a:pt x="722457" y="936186"/>
                    <a:pt x="856442" y="946346"/>
                  </a:cubicBezTo>
                  <a:cubicBezTo>
                    <a:pt x="990427" y="956506"/>
                    <a:pt x="1225060" y="984446"/>
                    <a:pt x="1420322" y="990161"/>
                  </a:cubicBezTo>
                  <a:cubicBezTo>
                    <a:pt x="1615585" y="995876"/>
                    <a:pt x="1897805" y="983794"/>
                    <a:pt x="2028017" y="980636"/>
                  </a:cubicBezTo>
                  <a:cubicBezTo>
                    <a:pt x="2158229" y="977478"/>
                    <a:pt x="2198103" y="971532"/>
                    <a:pt x="2201596" y="971215"/>
                  </a:cubicBezTo>
                  <a:cubicBezTo>
                    <a:pt x="2205089" y="970898"/>
                    <a:pt x="2210032" y="878842"/>
                    <a:pt x="2220422" y="841571"/>
                  </a:cubicBezTo>
                  <a:cubicBezTo>
                    <a:pt x="2230812" y="804300"/>
                    <a:pt x="2216947" y="766323"/>
                    <a:pt x="2263937" y="747591"/>
                  </a:cubicBezTo>
                  <a:cubicBezTo>
                    <a:pt x="2310927" y="728859"/>
                    <a:pt x="2444209" y="734150"/>
                    <a:pt x="2502362" y="729176"/>
                  </a:cubicBezTo>
                  <a:cubicBezTo>
                    <a:pt x="2560515" y="724202"/>
                    <a:pt x="2595158" y="736864"/>
                    <a:pt x="2612852" y="717746"/>
                  </a:cubicBezTo>
                  <a:cubicBezTo>
                    <a:pt x="2630546" y="698628"/>
                    <a:pt x="2622695" y="667898"/>
                    <a:pt x="2624282" y="612971"/>
                  </a:cubicBezTo>
                  <a:cubicBezTo>
                    <a:pt x="2625869" y="558044"/>
                    <a:pt x="2623647" y="469778"/>
                    <a:pt x="2622377" y="388181"/>
                  </a:cubicBezTo>
                  <a:cubicBezTo>
                    <a:pt x="2621107" y="306584"/>
                    <a:pt x="2618567" y="180218"/>
                    <a:pt x="2616662" y="123386"/>
                  </a:cubicBezTo>
                  <a:cubicBezTo>
                    <a:pt x="2614757" y="66554"/>
                    <a:pt x="2627139" y="52901"/>
                    <a:pt x="2610947" y="47186"/>
                  </a:cubicBezTo>
                  <a:cubicBezTo>
                    <a:pt x="2594755" y="41471"/>
                    <a:pt x="2537604" y="95763"/>
                    <a:pt x="2519507" y="89096"/>
                  </a:cubicBezTo>
                  <a:cubicBezTo>
                    <a:pt x="2501410" y="82429"/>
                    <a:pt x="2521095" y="20834"/>
                    <a:pt x="2502362" y="7181"/>
                  </a:cubicBezTo>
                  <a:cubicBezTo>
                    <a:pt x="2483629" y="-6472"/>
                    <a:pt x="2456007" y="2736"/>
                    <a:pt x="2407112" y="7181"/>
                  </a:cubicBezTo>
                  <a:cubicBezTo>
                    <a:pt x="2358217" y="11626"/>
                    <a:pt x="2269317" y="17024"/>
                    <a:pt x="2208992" y="33851"/>
                  </a:cubicBezTo>
                  <a:cubicBezTo>
                    <a:pt x="2148667" y="50678"/>
                    <a:pt x="2085484" y="76079"/>
                    <a:pt x="2045162" y="108146"/>
                  </a:cubicBezTo>
                  <a:cubicBezTo>
                    <a:pt x="2004840" y="140213"/>
                    <a:pt x="1981662" y="115449"/>
                    <a:pt x="1967057" y="226256"/>
                  </a:cubicBezTo>
                  <a:cubicBezTo>
                    <a:pt x="1952452" y="337063"/>
                    <a:pt x="1965152" y="743464"/>
                    <a:pt x="1957532" y="772991"/>
                  </a:cubicBezTo>
                  <a:cubicBezTo>
                    <a:pt x="1949912" y="802518"/>
                    <a:pt x="1926735" y="792359"/>
                    <a:pt x="1829897" y="769181"/>
                  </a:cubicBezTo>
                  <a:cubicBezTo>
                    <a:pt x="1733060" y="746004"/>
                    <a:pt x="1514619" y="679328"/>
                    <a:pt x="1376507" y="633926"/>
                  </a:cubicBezTo>
                  <a:cubicBezTo>
                    <a:pt x="1238395" y="588524"/>
                    <a:pt x="1082502" y="521214"/>
                    <a:pt x="1001222" y="496766"/>
                  </a:cubicBezTo>
                  <a:cubicBezTo>
                    <a:pt x="919942" y="472319"/>
                    <a:pt x="907718" y="491686"/>
                    <a:pt x="888827" y="487241"/>
                  </a:cubicBezTo>
                </a:path>
              </a:pathLst>
            </a:custGeom>
            <a:solidFill>
              <a:srgbClr val="F26422"/>
            </a:solidFill>
            <a:ln>
              <a:solidFill>
                <a:srgbClr val="F26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1FD7CD02-F513-4370-998B-E6D6B030AD9C}"/>
                </a:ext>
              </a:extLst>
            </p:cNvPr>
            <p:cNvSpPr txBox="1"/>
            <p:nvPr/>
          </p:nvSpPr>
          <p:spPr>
            <a:xfrm>
              <a:off x="5128073" y="4093385"/>
              <a:ext cx="18610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AERODYNAMICS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0E82AFA-B894-4C35-963C-40B99E30C5D3}"/>
              </a:ext>
            </a:extLst>
          </p:cNvPr>
          <p:cNvSpPr txBox="1"/>
          <p:nvPr/>
        </p:nvSpPr>
        <p:spPr>
          <a:xfrm>
            <a:off x="4890666" y="3070038"/>
            <a:ext cx="114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DRIVETRAIN</a:t>
            </a:r>
          </a:p>
        </p:txBody>
      </p:sp>
      <p:grpSp>
        <p:nvGrpSpPr>
          <p:cNvPr id="35" name="Graphic 83" descr="Gears">
            <a:extLst>
              <a:ext uri="{FF2B5EF4-FFF2-40B4-BE49-F238E27FC236}">
                <a16:creationId xmlns="" xmlns:a16="http://schemas.microsoft.com/office/drawing/2014/main" id="{980D29A1-CAA8-4BEA-8264-27E016406A5A}"/>
              </a:ext>
            </a:extLst>
          </p:cNvPr>
          <p:cNvGrpSpPr/>
          <p:nvPr/>
        </p:nvGrpSpPr>
        <p:grpSpPr>
          <a:xfrm>
            <a:off x="5178973" y="2592122"/>
            <a:ext cx="400787" cy="485158"/>
            <a:chOff x="10763741" y="3718149"/>
            <a:chExt cx="534382" cy="646877"/>
          </a:xfrm>
          <a:solidFill>
            <a:srgbClr val="F26422"/>
          </a:solidFill>
        </p:grpSpPr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B7705879-94CE-493F-8C96-6549F9604451}"/>
                </a:ext>
              </a:extLst>
            </p:cNvPr>
            <p:cNvSpPr/>
            <p:nvPr/>
          </p:nvSpPr>
          <p:spPr>
            <a:xfrm>
              <a:off x="11019753" y="3718149"/>
              <a:ext cx="278370" cy="27837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3 h 400050"/>
                <a:gd name="connsiteX2" fmla="*/ 202883 w 400050"/>
                <a:gd name="connsiteY2" fmla="*/ 131445 h 400050"/>
                <a:gd name="connsiteX3" fmla="*/ 274320 w 400050"/>
                <a:gd name="connsiteY3" fmla="*/ 202883 h 400050"/>
                <a:gd name="connsiteX4" fmla="*/ 202883 w 400050"/>
                <a:gd name="connsiteY4" fmla="*/ 274320 h 400050"/>
                <a:gd name="connsiteX5" fmla="*/ 363855 w 400050"/>
                <a:gd name="connsiteY5" fmla="*/ 158115 h 400050"/>
                <a:gd name="connsiteX6" fmla="*/ 348615 w 400050"/>
                <a:gd name="connsiteY6" fmla="*/ 120968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1910 w 400050"/>
                <a:gd name="connsiteY16" fmla="*/ 76200 h 400050"/>
                <a:gd name="connsiteX17" fmla="*/ 57150 w 400050"/>
                <a:gd name="connsiteY17" fmla="*/ 120968 h 400050"/>
                <a:gd name="connsiteX18" fmla="*/ 41910 w 400050"/>
                <a:gd name="connsiteY18" fmla="*/ 158115 h 400050"/>
                <a:gd name="connsiteX19" fmla="*/ 0 w 400050"/>
                <a:gd name="connsiteY19" fmla="*/ 179070 h 400050"/>
                <a:gd name="connsiteX20" fmla="*/ 0 w 400050"/>
                <a:gd name="connsiteY20" fmla="*/ 226695 h 400050"/>
                <a:gd name="connsiteX21" fmla="*/ 41910 w 400050"/>
                <a:gd name="connsiteY21" fmla="*/ 247650 h 400050"/>
                <a:gd name="connsiteX22" fmla="*/ 57150 w 400050"/>
                <a:gd name="connsiteY22" fmla="*/ 284798 h 400050"/>
                <a:gd name="connsiteX23" fmla="*/ 41910 w 400050"/>
                <a:gd name="connsiteY23" fmla="*/ 329565 h 400050"/>
                <a:gd name="connsiteX24" fmla="*/ 75248 w 400050"/>
                <a:gd name="connsiteY24" fmla="*/ 362903 h 400050"/>
                <a:gd name="connsiteX25" fmla="*/ 120015 w 400050"/>
                <a:gd name="connsiteY25" fmla="*/ 347663 h 400050"/>
                <a:gd name="connsiteX26" fmla="*/ 157163 w 400050"/>
                <a:gd name="connsiteY26" fmla="*/ 362903 h 400050"/>
                <a:gd name="connsiteX27" fmla="*/ 178118 w 400050"/>
                <a:gd name="connsiteY27" fmla="*/ 404813 h 400050"/>
                <a:gd name="connsiteX28" fmla="*/ 225743 w 400050"/>
                <a:gd name="connsiteY28" fmla="*/ 404813 h 400050"/>
                <a:gd name="connsiteX29" fmla="*/ 246698 w 400050"/>
                <a:gd name="connsiteY29" fmla="*/ 362903 h 400050"/>
                <a:gd name="connsiteX30" fmla="*/ 283845 w 400050"/>
                <a:gd name="connsiteY30" fmla="*/ 347663 h 400050"/>
                <a:gd name="connsiteX31" fmla="*/ 328613 w 400050"/>
                <a:gd name="connsiteY31" fmla="*/ 362903 h 400050"/>
                <a:gd name="connsiteX32" fmla="*/ 362903 w 400050"/>
                <a:gd name="connsiteY32" fmla="*/ 329565 h 400050"/>
                <a:gd name="connsiteX33" fmla="*/ 347663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B104FC01-1711-4652-AF98-6658523FB07B}"/>
                </a:ext>
              </a:extLst>
            </p:cNvPr>
            <p:cNvSpPr/>
            <p:nvPr/>
          </p:nvSpPr>
          <p:spPr>
            <a:xfrm>
              <a:off x="10763741" y="3964976"/>
              <a:ext cx="400050" cy="40005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2 h 400050"/>
                <a:gd name="connsiteX2" fmla="*/ 202883 w 400050"/>
                <a:gd name="connsiteY2" fmla="*/ 131445 h 400050"/>
                <a:gd name="connsiteX3" fmla="*/ 274320 w 400050"/>
                <a:gd name="connsiteY3" fmla="*/ 202882 h 400050"/>
                <a:gd name="connsiteX4" fmla="*/ 202883 w 400050"/>
                <a:gd name="connsiteY4" fmla="*/ 274320 h 400050"/>
                <a:gd name="connsiteX5" fmla="*/ 202883 w 400050"/>
                <a:gd name="connsiteY5" fmla="*/ 274320 h 400050"/>
                <a:gd name="connsiteX6" fmla="*/ 348615 w 400050"/>
                <a:gd name="connsiteY6" fmla="*/ 120967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2863 w 400050"/>
                <a:gd name="connsiteY16" fmla="*/ 75247 h 400050"/>
                <a:gd name="connsiteX17" fmla="*/ 57150 w 400050"/>
                <a:gd name="connsiteY17" fmla="*/ 120015 h 400050"/>
                <a:gd name="connsiteX18" fmla="*/ 41910 w 400050"/>
                <a:gd name="connsiteY18" fmla="*/ 157163 h 400050"/>
                <a:gd name="connsiteX19" fmla="*/ 0 w 400050"/>
                <a:gd name="connsiteY19" fmla="*/ 178117 h 400050"/>
                <a:gd name="connsiteX20" fmla="*/ 0 w 400050"/>
                <a:gd name="connsiteY20" fmla="*/ 225742 h 400050"/>
                <a:gd name="connsiteX21" fmla="*/ 41910 w 400050"/>
                <a:gd name="connsiteY21" fmla="*/ 246698 h 400050"/>
                <a:gd name="connsiteX22" fmla="*/ 57150 w 400050"/>
                <a:gd name="connsiteY22" fmla="*/ 283845 h 400050"/>
                <a:gd name="connsiteX23" fmla="*/ 42863 w 400050"/>
                <a:gd name="connsiteY23" fmla="*/ 328613 h 400050"/>
                <a:gd name="connsiteX24" fmla="*/ 76200 w 400050"/>
                <a:gd name="connsiteY24" fmla="*/ 361950 h 400050"/>
                <a:gd name="connsiteX25" fmla="*/ 120968 w 400050"/>
                <a:gd name="connsiteY25" fmla="*/ 347663 h 400050"/>
                <a:gd name="connsiteX26" fmla="*/ 158115 w 400050"/>
                <a:gd name="connsiteY26" fmla="*/ 362903 h 400050"/>
                <a:gd name="connsiteX27" fmla="*/ 179070 w 400050"/>
                <a:gd name="connsiteY27" fmla="*/ 404813 h 400050"/>
                <a:gd name="connsiteX28" fmla="*/ 226695 w 400050"/>
                <a:gd name="connsiteY28" fmla="*/ 404813 h 400050"/>
                <a:gd name="connsiteX29" fmla="*/ 247650 w 400050"/>
                <a:gd name="connsiteY29" fmla="*/ 362903 h 400050"/>
                <a:gd name="connsiteX30" fmla="*/ 284798 w 400050"/>
                <a:gd name="connsiteY30" fmla="*/ 347663 h 400050"/>
                <a:gd name="connsiteX31" fmla="*/ 329565 w 400050"/>
                <a:gd name="connsiteY31" fmla="*/ 362903 h 400050"/>
                <a:gd name="connsiteX32" fmla="*/ 362903 w 400050"/>
                <a:gd name="connsiteY32" fmla="*/ 328613 h 400050"/>
                <a:gd name="connsiteX33" fmla="*/ 348615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  <a:gd name="connsiteX38" fmla="*/ 348615 w 400050"/>
                <a:gd name="connsiteY38" fmla="*/ 120967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92F98CFC-1E27-416E-B4E1-044D526515E3}"/>
              </a:ext>
            </a:extLst>
          </p:cNvPr>
          <p:cNvGrpSpPr/>
          <p:nvPr/>
        </p:nvGrpSpPr>
        <p:grpSpPr>
          <a:xfrm>
            <a:off x="6384935" y="2599362"/>
            <a:ext cx="471368" cy="470676"/>
            <a:chOff x="10178422" y="4896125"/>
            <a:chExt cx="950243" cy="948847"/>
          </a:xfrm>
        </p:grpSpPr>
        <p:sp>
          <p:nvSpPr>
            <p:cNvPr id="88" name="Freeform: Shape 87" descr="Single gear">
              <a:extLst>
                <a:ext uri="{FF2B5EF4-FFF2-40B4-BE49-F238E27FC236}">
                  <a16:creationId xmlns="" xmlns:a16="http://schemas.microsoft.com/office/drawing/2014/main" id="{CCBFC988-2964-4804-9A5E-015391CD2CAD}"/>
                </a:ext>
              </a:extLst>
            </p:cNvPr>
            <p:cNvSpPr/>
            <p:nvPr/>
          </p:nvSpPr>
          <p:spPr>
            <a:xfrm>
              <a:off x="10178422" y="4896125"/>
              <a:ext cx="950243" cy="948847"/>
            </a:xfrm>
            <a:custGeom>
              <a:avLst/>
              <a:gdLst>
                <a:gd name="connsiteX0" fmla="*/ 474424 w 950243"/>
                <a:gd name="connsiteY0" fmla="*/ 222377 h 948847"/>
                <a:gd name="connsiteX1" fmla="*/ 222377 w 950243"/>
                <a:gd name="connsiteY1" fmla="*/ 474424 h 948847"/>
                <a:gd name="connsiteX2" fmla="*/ 474424 w 950243"/>
                <a:gd name="connsiteY2" fmla="*/ 726471 h 948847"/>
                <a:gd name="connsiteX3" fmla="*/ 726471 w 950243"/>
                <a:gd name="connsiteY3" fmla="*/ 474424 h 948847"/>
                <a:gd name="connsiteX4" fmla="*/ 474424 w 950243"/>
                <a:gd name="connsiteY4" fmla="*/ 222377 h 948847"/>
                <a:gd name="connsiteX5" fmla="*/ 418609 w 950243"/>
                <a:gd name="connsiteY5" fmla="*/ 0 h 948847"/>
                <a:gd name="connsiteX6" fmla="*/ 530238 w 950243"/>
                <a:gd name="connsiteY6" fmla="*/ 0 h 948847"/>
                <a:gd name="connsiteX7" fmla="*/ 577681 w 950243"/>
                <a:gd name="connsiteY7" fmla="*/ 97675 h 948847"/>
                <a:gd name="connsiteX8" fmla="*/ 665588 w 950243"/>
                <a:gd name="connsiteY8" fmla="*/ 133955 h 948847"/>
                <a:gd name="connsiteX9" fmla="*/ 770241 w 950243"/>
                <a:gd name="connsiteY9" fmla="*/ 99071 h 948847"/>
                <a:gd name="connsiteX10" fmla="*/ 849776 w 950243"/>
                <a:gd name="connsiteY10" fmla="*/ 178607 h 948847"/>
                <a:gd name="connsiteX11" fmla="*/ 814892 w 950243"/>
                <a:gd name="connsiteY11" fmla="*/ 283259 h 948847"/>
                <a:gd name="connsiteX12" fmla="*/ 851172 w 950243"/>
                <a:gd name="connsiteY12" fmla="*/ 369771 h 948847"/>
                <a:gd name="connsiteX13" fmla="*/ 950243 w 950243"/>
                <a:gd name="connsiteY13" fmla="*/ 417214 h 948847"/>
                <a:gd name="connsiteX14" fmla="*/ 950243 w 950243"/>
                <a:gd name="connsiteY14" fmla="*/ 528843 h 948847"/>
                <a:gd name="connsiteX15" fmla="*/ 852567 w 950243"/>
                <a:gd name="connsiteY15" fmla="*/ 577681 h 948847"/>
                <a:gd name="connsiteX16" fmla="*/ 816288 w 950243"/>
                <a:gd name="connsiteY16" fmla="*/ 665588 h 948847"/>
                <a:gd name="connsiteX17" fmla="*/ 851172 w 950243"/>
                <a:gd name="connsiteY17" fmla="*/ 770241 h 948847"/>
                <a:gd name="connsiteX18" fmla="*/ 771636 w 950243"/>
                <a:gd name="connsiteY18" fmla="*/ 849776 h 948847"/>
                <a:gd name="connsiteX19" fmla="*/ 666984 w 950243"/>
                <a:gd name="connsiteY19" fmla="*/ 814892 h 948847"/>
                <a:gd name="connsiteX20" fmla="*/ 580471 w 950243"/>
                <a:gd name="connsiteY20" fmla="*/ 851172 h 948847"/>
                <a:gd name="connsiteX21" fmla="*/ 531634 w 950243"/>
                <a:gd name="connsiteY21" fmla="*/ 948847 h 948847"/>
                <a:gd name="connsiteX22" fmla="*/ 420004 w 950243"/>
                <a:gd name="connsiteY22" fmla="*/ 948847 h 948847"/>
                <a:gd name="connsiteX23" fmla="*/ 371167 w 950243"/>
                <a:gd name="connsiteY23" fmla="*/ 851172 h 948847"/>
                <a:gd name="connsiteX24" fmla="*/ 283259 w 950243"/>
                <a:gd name="connsiteY24" fmla="*/ 814892 h 948847"/>
                <a:gd name="connsiteX25" fmla="*/ 178607 w 950243"/>
                <a:gd name="connsiteY25" fmla="*/ 849776 h 948847"/>
                <a:gd name="connsiteX26" fmla="*/ 99071 w 950243"/>
                <a:gd name="connsiteY26" fmla="*/ 770241 h 948847"/>
                <a:gd name="connsiteX27" fmla="*/ 133955 w 950243"/>
                <a:gd name="connsiteY27" fmla="*/ 665588 h 948847"/>
                <a:gd name="connsiteX28" fmla="*/ 97675 w 950243"/>
                <a:gd name="connsiteY28" fmla="*/ 579076 h 948847"/>
                <a:gd name="connsiteX29" fmla="*/ 0 w 950243"/>
                <a:gd name="connsiteY29" fmla="*/ 530238 h 948847"/>
                <a:gd name="connsiteX30" fmla="*/ 0 w 950243"/>
                <a:gd name="connsiteY30" fmla="*/ 418609 h 948847"/>
                <a:gd name="connsiteX31" fmla="*/ 97675 w 950243"/>
                <a:gd name="connsiteY31" fmla="*/ 371167 h 948847"/>
                <a:gd name="connsiteX32" fmla="*/ 133955 w 950243"/>
                <a:gd name="connsiteY32" fmla="*/ 283259 h 948847"/>
                <a:gd name="connsiteX33" fmla="*/ 99071 w 950243"/>
                <a:gd name="connsiteY33" fmla="*/ 178607 h 948847"/>
                <a:gd name="connsiteX34" fmla="*/ 178607 w 950243"/>
                <a:gd name="connsiteY34" fmla="*/ 99071 h 948847"/>
                <a:gd name="connsiteX35" fmla="*/ 283259 w 950243"/>
                <a:gd name="connsiteY35" fmla="*/ 133955 h 948847"/>
                <a:gd name="connsiteX36" fmla="*/ 369771 w 950243"/>
                <a:gd name="connsiteY36" fmla="*/ 97675 h 9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50243" h="948847">
                  <a:moveTo>
                    <a:pt x="474424" y="222377"/>
                  </a:moveTo>
                  <a:cubicBezTo>
                    <a:pt x="335222" y="222377"/>
                    <a:pt x="222377" y="335222"/>
                    <a:pt x="222377" y="474424"/>
                  </a:cubicBezTo>
                  <a:cubicBezTo>
                    <a:pt x="222377" y="613626"/>
                    <a:pt x="335222" y="726471"/>
                    <a:pt x="474424" y="726471"/>
                  </a:cubicBezTo>
                  <a:cubicBezTo>
                    <a:pt x="613626" y="726471"/>
                    <a:pt x="726471" y="613626"/>
                    <a:pt x="726471" y="474424"/>
                  </a:cubicBezTo>
                  <a:cubicBezTo>
                    <a:pt x="726471" y="335222"/>
                    <a:pt x="613626" y="222377"/>
                    <a:pt x="474424" y="222377"/>
                  </a:cubicBezTo>
                  <a:close/>
                  <a:moveTo>
                    <a:pt x="418609" y="0"/>
                  </a:moveTo>
                  <a:lnTo>
                    <a:pt x="530238" y="0"/>
                  </a:lnTo>
                  <a:lnTo>
                    <a:pt x="577681" y="97675"/>
                  </a:lnTo>
                  <a:cubicBezTo>
                    <a:pt x="608379" y="106048"/>
                    <a:pt x="637681" y="118606"/>
                    <a:pt x="665588" y="133955"/>
                  </a:cubicBezTo>
                  <a:lnTo>
                    <a:pt x="770241" y="99071"/>
                  </a:lnTo>
                  <a:lnTo>
                    <a:pt x="849776" y="178607"/>
                  </a:lnTo>
                  <a:lnTo>
                    <a:pt x="814892" y="283259"/>
                  </a:lnTo>
                  <a:cubicBezTo>
                    <a:pt x="830241" y="309771"/>
                    <a:pt x="842800" y="339073"/>
                    <a:pt x="851172" y="369771"/>
                  </a:cubicBezTo>
                  <a:lnTo>
                    <a:pt x="950243" y="417214"/>
                  </a:lnTo>
                  <a:lnTo>
                    <a:pt x="950243" y="528843"/>
                  </a:lnTo>
                  <a:lnTo>
                    <a:pt x="852567" y="577681"/>
                  </a:lnTo>
                  <a:cubicBezTo>
                    <a:pt x="844195" y="608379"/>
                    <a:pt x="831637" y="637681"/>
                    <a:pt x="816288" y="665588"/>
                  </a:cubicBezTo>
                  <a:lnTo>
                    <a:pt x="851172" y="770241"/>
                  </a:lnTo>
                  <a:lnTo>
                    <a:pt x="771636" y="849776"/>
                  </a:lnTo>
                  <a:lnTo>
                    <a:pt x="666984" y="814892"/>
                  </a:lnTo>
                  <a:cubicBezTo>
                    <a:pt x="640472" y="830241"/>
                    <a:pt x="611169" y="842800"/>
                    <a:pt x="580471" y="851172"/>
                  </a:cubicBezTo>
                  <a:lnTo>
                    <a:pt x="531634" y="948847"/>
                  </a:lnTo>
                  <a:lnTo>
                    <a:pt x="420004" y="948847"/>
                  </a:lnTo>
                  <a:lnTo>
                    <a:pt x="371167" y="851172"/>
                  </a:lnTo>
                  <a:cubicBezTo>
                    <a:pt x="340469" y="842800"/>
                    <a:pt x="311166" y="830241"/>
                    <a:pt x="283259" y="814892"/>
                  </a:cubicBezTo>
                  <a:lnTo>
                    <a:pt x="178607" y="849776"/>
                  </a:lnTo>
                  <a:lnTo>
                    <a:pt x="99071" y="770241"/>
                  </a:lnTo>
                  <a:lnTo>
                    <a:pt x="133955" y="665588"/>
                  </a:lnTo>
                  <a:cubicBezTo>
                    <a:pt x="118606" y="639077"/>
                    <a:pt x="106048" y="609774"/>
                    <a:pt x="97675" y="579076"/>
                  </a:cubicBezTo>
                  <a:lnTo>
                    <a:pt x="0" y="530238"/>
                  </a:lnTo>
                  <a:lnTo>
                    <a:pt x="0" y="418609"/>
                  </a:lnTo>
                  <a:lnTo>
                    <a:pt x="97675" y="371167"/>
                  </a:lnTo>
                  <a:cubicBezTo>
                    <a:pt x="106048" y="340469"/>
                    <a:pt x="118606" y="311166"/>
                    <a:pt x="133955" y="283259"/>
                  </a:cubicBezTo>
                  <a:lnTo>
                    <a:pt x="99071" y="178607"/>
                  </a:lnTo>
                  <a:lnTo>
                    <a:pt x="178607" y="99071"/>
                  </a:lnTo>
                  <a:lnTo>
                    <a:pt x="283259" y="133955"/>
                  </a:lnTo>
                  <a:cubicBezTo>
                    <a:pt x="309771" y="118606"/>
                    <a:pt x="339073" y="106048"/>
                    <a:pt x="369771" y="97675"/>
                  </a:cubicBezTo>
                  <a:close/>
                </a:path>
              </a:pathLst>
            </a:custGeom>
            <a:solidFill>
              <a:srgbClr val="F26422"/>
            </a:solidFill>
            <a:ln w="138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9" name="Graphic 88" descr="Lightning bolt">
              <a:extLst>
                <a:ext uri="{FF2B5EF4-FFF2-40B4-BE49-F238E27FC236}">
                  <a16:creationId xmlns="" xmlns:a16="http://schemas.microsoft.com/office/drawing/2014/main" id="{7F162F7B-FEEE-4845-B033-CEA01BD49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31088" y="5148090"/>
              <a:ext cx="449538" cy="449538"/>
            </a:xfrm>
            <a:prstGeom prst="rect">
              <a:avLst/>
            </a:prstGeom>
          </p:spPr>
        </p:pic>
      </p:grp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3DAA6DFE-8270-4905-B23A-0703EB8A9BF2}"/>
              </a:ext>
            </a:extLst>
          </p:cNvPr>
          <p:cNvSpPr txBox="1"/>
          <p:nvPr/>
        </p:nvSpPr>
        <p:spPr>
          <a:xfrm>
            <a:off x="5991718" y="3077278"/>
            <a:ext cx="1257803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2619279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Chassis/Suspension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4" y="998940"/>
            <a:ext cx="4545000" cy="40613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/>
              <a:t>Last Week</a:t>
            </a:r>
          </a:p>
          <a:p>
            <a:r>
              <a:rPr lang="en-US"/>
              <a:t>Researched cornering modelling for lap sim</a:t>
            </a:r>
          </a:p>
          <a:p>
            <a:r>
              <a:rPr lang="en-US"/>
              <a:t>Worked out some small issues with TTC</a:t>
            </a:r>
          </a:p>
          <a:p>
            <a:r>
              <a:rPr lang="en-US"/>
              <a:t>Had a Suspension Kinematics Tech Talk</a:t>
            </a:r>
          </a:p>
          <a:p>
            <a:pPr marL="0" indent="0">
              <a:buNone/>
            </a:pPr>
            <a:r>
              <a:rPr lang="en-US" b="1"/>
              <a:t>This Week</a:t>
            </a:r>
          </a:p>
          <a:p>
            <a:r>
              <a:rPr lang="en-US"/>
              <a:t>Continue working on TTC Analysis</a:t>
            </a:r>
          </a:p>
          <a:p>
            <a:pPr lvl="1"/>
            <a:r>
              <a:rPr lang="en-US"/>
              <a:t>Create preliminary look up tables</a:t>
            </a:r>
          </a:p>
          <a:p>
            <a:pPr lvl="1"/>
            <a:r>
              <a:rPr lang="en-US"/>
              <a:t>Move towards modeling the magic formula</a:t>
            </a:r>
          </a:p>
          <a:p>
            <a:r>
              <a:rPr lang="en-US"/>
              <a:t>Complete first integration of lap sim</a:t>
            </a:r>
          </a:p>
          <a:p>
            <a:pPr lvl="1"/>
            <a:r>
              <a:rPr lang="en-US"/>
              <a:t>Based on bicycle model</a:t>
            </a:r>
          </a:p>
          <a:p>
            <a:pPr lvl="1"/>
            <a:r>
              <a:rPr lang="en-US"/>
              <a:t>Simplified equations and modeling</a:t>
            </a:r>
          </a:p>
          <a:p>
            <a:r>
              <a:rPr lang="en-US"/>
              <a:t>CAD out basic sizing of the corners to get an idea of integration packaging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="" xmlns:a16="http://schemas.microsoft.com/office/drawing/2014/main" id="{1638D895-8CEE-4080-A5F4-03708BB2C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Kush Patel</a:t>
            </a:r>
          </a:p>
          <a:p>
            <a:r>
              <a:rPr lang="en-US"/>
              <a:t>kushrp2@Illinois.edu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2A4B2D9-5157-4730-A3C4-7EC3E275F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852" y="1098611"/>
            <a:ext cx="2905956" cy="163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7E81959-612B-49B6-B018-0B8E53872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852" y="3069454"/>
            <a:ext cx="2905956" cy="16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4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Aerodynamics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Titillium Web"/>
              </a:rPr>
              <a:t>Last Week</a:t>
            </a:r>
          </a:p>
          <a:p>
            <a:r>
              <a:rPr lang="en-US">
                <a:latin typeface="Titillium Web"/>
              </a:rPr>
              <a:t>Made preliminary designs for testing in CFD</a:t>
            </a:r>
          </a:p>
          <a:p>
            <a:pPr marL="0" indent="0">
              <a:buNone/>
            </a:pPr>
            <a:r>
              <a:rPr lang="en-US" b="1">
                <a:latin typeface="Titillium Web"/>
              </a:rPr>
              <a:t>This Week</a:t>
            </a:r>
          </a:p>
          <a:p>
            <a:r>
              <a:rPr lang="en-US">
                <a:latin typeface="Titillium Web"/>
              </a:rPr>
              <a:t>Continue research for new aero components</a:t>
            </a:r>
            <a:endParaRPr lang="en-US"/>
          </a:p>
          <a:p>
            <a:r>
              <a:rPr lang="en-US">
                <a:latin typeface="Titillium Web"/>
              </a:rPr>
              <a:t>Try to fix server (once again)</a:t>
            </a:r>
            <a:endParaRPr lang="en-US"/>
          </a:p>
          <a:p>
            <a:pPr marL="342900" lvl="1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48C1394-7F93-4689-85EC-C3DD147346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Titillium Web"/>
              </a:rPr>
              <a:t>Carson </a:t>
            </a:r>
            <a:r>
              <a:rPr lang="en-US" err="1">
                <a:latin typeface="Titillium Web"/>
              </a:rPr>
              <a:t>Trpik</a:t>
            </a:r>
            <a:endParaRPr lang="en-US">
              <a:latin typeface="Titillium Web"/>
            </a:endParaRPr>
          </a:p>
          <a:p>
            <a:r>
              <a:rPr lang="en-US">
                <a:latin typeface="Titillium Web"/>
              </a:rPr>
              <a:t>ctrpik2@illinois.edu</a:t>
            </a:r>
            <a:endParaRPr lang="en-US"/>
          </a:p>
        </p:txBody>
      </p:sp>
      <p:pic>
        <p:nvPicPr>
          <p:cNvPr id="8" name="Picture 8" descr="A close up of a map&#10;&#10;Description generated with high confidence">
            <a:extLst>
              <a:ext uri="{FF2B5EF4-FFF2-40B4-BE49-F238E27FC236}">
                <a16:creationId xmlns="" xmlns:a16="http://schemas.microsoft.com/office/drawing/2014/main" id="{F43608F9-7FDC-4765-84D7-0BEDA02B7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2" t="12662" r="2011" b="7626"/>
          <a:stretch/>
        </p:blipFill>
        <p:spPr>
          <a:xfrm>
            <a:off x="4799096" y="998622"/>
            <a:ext cx="4238011" cy="2661392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3918879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Drivetrain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5" y="998941"/>
            <a:ext cx="4286126" cy="3451622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Titillium Web"/>
              </a:rPr>
              <a:t>Last Week</a:t>
            </a:r>
          </a:p>
          <a:p>
            <a:r>
              <a:rPr lang="en-US">
                <a:latin typeface="Titillium Web"/>
              </a:rPr>
              <a:t>Worked on 7.25:1 gearbox CAD</a:t>
            </a:r>
          </a:p>
          <a:p>
            <a:pPr marL="0" indent="0">
              <a:buNone/>
            </a:pPr>
            <a:r>
              <a:rPr lang="en-US" b="1">
                <a:latin typeface="Titillium Web"/>
              </a:rPr>
              <a:t>This Week</a:t>
            </a:r>
          </a:p>
          <a:p>
            <a:r>
              <a:rPr lang="en-US">
                <a:latin typeface="Titillium Web"/>
              </a:rPr>
              <a:t>Finish 7.25:1 gearbox CAD</a:t>
            </a:r>
          </a:p>
          <a:p>
            <a:r>
              <a:rPr lang="en-US">
                <a:latin typeface="Titillium Web"/>
              </a:rPr>
              <a:t>Continue researching and writing code for lap sim</a:t>
            </a:r>
            <a:endParaRPr lang="en-US"/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7EB9F9A4-E54D-4740-B4FD-9C30558AC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Titillium Web"/>
              </a:rPr>
              <a:t>David Lam </a:t>
            </a:r>
            <a:endParaRPr lang="en-US"/>
          </a:p>
          <a:p>
            <a:r>
              <a:rPr lang="en-US">
                <a:latin typeface="Titillium Web"/>
              </a:rPr>
              <a:t>wj6@illinois.edu</a:t>
            </a:r>
            <a:endParaRPr lang="en-US"/>
          </a:p>
        </p:txBody>
      </p:sp>
      <p:pic>
        <p:nvPicPr>
          <p:cNvPr id="5" name="Picture 5" descr="A picture containing wheel, clock&#10;&#10;Description generated with very high confidence">
            <a:extLst>
              <a:ext uri="{FF2B5EF4-FFF2-40B4-BE49-F238E27FC236}">
                <a16:creationId xmlns="" xmlns:a16="http://schemas.microsoft.com/office/drawing/2014/main" id="{88400B62-D6F9-4084-B93B-BF797B795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110" y="2045443"/>
            <a:ext cx="2519642" cy="246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48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tillium Web SemiBold"/>
              </a:rPr>
              <a:t>Integration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Titillium Web"/>
              </a:rPr>
              <a:t>Last Week</a:t>
            </a:r>
          </a:p>
          <a:p>
            <a:r>
              <a:rPr lang="en-US">
                <a:latin typeface="Titillium Web"/>
              </a:rPr>
              <a:t>Figured out radiator and fan combinations</a:t>
            </a:r>
          </a:p>
          <a:p>
            <a:pPr marL="342900" lvl="1" indent="0">
              <a:buNone/>
            </a:pPr>
            <a:endParaRPr lang="en-US">
              <a:latin typeface="Titillium Web"/>
            </a:endParaRPr>
          </a:p>
          <a:p>
            <a:pPr marL="0" indent="0">
              <a:buNone/>
            </a:pPr>
            <a:r>
              <a:rPr lang="en-US" b="1">
                <a:latin typeface="Titillium Web"/>
              </a:rPr>
              <a:t>This Week</a:t>
            </a:r>
          </a:p>
          <a:p>
            <a:r>
              <a:rPr lang="en-US">
                <a:latin typeface="Titillium Web"/>
              </a:rPr>
              <a:t>Look into possible custom coldplate design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7EB9F9A4-E54D-4740-B4FD-9C30558AC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Titillium Web"/>
              </a:rPr>
              <a:t>Rishi Taparia</a:t>
            </a:r>
          </a:p>
          <a:p>
            <a:r>
              <a:rPr lang="en-US">
                <a:latin typeface="Titillium Web"/>
              </a:rPr>
              <a:t>taparia2@illinois.edu</a:t>
            </a:r>
            <a:endParaRPr lang="en-US"/>
          </a:p>
        </p:txBody>
      </p:sp>
      <p:pic>
        <p:nvPicPr>
          <p:cNvPr id="5" name="Picture 5" descr="A close up of a device&#10;&#10;Description generated with very high confidence">
            <a:extLst>
              <a:ext uri="{FF2B5EF4-FFF2-40B4-BE49-F238E27FC236}">
                <a16:creationId xmlns="" xmlns:a16="http://schemas.microsoft.com/office/drawing/2014/main" id="{976FE3B5-9726-4023-B87F-51709604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196" y="1519418"/>
            <a:ext cx="3207369" cy="234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03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FF05E3-34E6-4E75-B041-AF34BC75E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SUBTEAMS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="" xmlns:a16="http://schemas.microsoft.com/office/drawing/2014/main" id="{D0B41730-1CED-4D21-B0DF-A28346DB0B7C}"/>
              </a:ext>
            </a:extLst>
          </p:cNvPr>
          <p:cNvGrpSpPr/>
          <p:nvPr/>
        </p:nvGrpSpPr>
        <p:grpSpPr>
          <a:xfrm>
            <a:off x="4242088" y="2466628"/>
            <a:ext cx="773885" cy="897957"/>
            <a:chOff x="5656118" y="3288837"/>
            <a:chExt cx="1031846" cy="1197276"/>
          </a:xfrm>
        </p:grpSpPr>
        <p:pic>
          <p:nvPicPr>
            <p:cNvPr id="39" name="Graphic 38" descr="Web design">
              <a:extLst>
                <a:ext uri="{FF2B5EF4-FFF2-40B4-BE49-F238E27FC236}">
                  <a16:creationId xmlns="" xmlns:a16="http://schemas.microsoft.com/office/drawing/2014/main" id="{3B4148B5-E7BA-473C-9092-A0F765F9B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14841" y="3288837"/>
              <a:ext cx="914400" cy="9144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D86FD153-6FB3-4E77-B810-4EC4402C8AC7}"/>
                </a:ext>
              </a:extLst>
            </p:cNvPr>
            <p:cNvSpPr txBox="1"/>
            <p:nvPr/>
          </p:nvSpPr>
          <p:spPr>
            <a:xfrm>
              <a:off x="5656118" y="4086004"/>
              <a:ext cx="103184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DAQA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FD3E6A6-148C-4C45-AD22-62864DA93754}"/>
              </a:ext>
            </a:extLst>
          </p:cNvPr>
          <p:cNvGrpSpPr/>
          <p:nvPr/>
        </p:nvGrpSpPr>
        <p:grpSpPr>
          <a:xfrm>
            <a:off x="2791113" y="2466627"/>
            <a:ext cx="1132427" cy="905050"/>
            <a:chOff x="4229675" y="3806997"/>
            <a:chExt cx="1509903" cy="1206733"/>
          </a:xfrm>
        </p:grpSpPr>
        <p:pic>
          <p:nvPicPr>
            <p:cNvPr id="42" name="Graphic 41" descr="Processor">
              <a:extLst>
                <a:ext uri="{FF2B5EF4-FFF2-40B4-BE49-F238E27FC236}">
                  <a16:creationId xmlns="" xmlns:a16="http://schemas.microsoft.com/office/drawing/2014/main" id="{A7DDA2B7-E612-4EBB-B4CF-1C34A2D97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7426" y="3806997"/>
              <a:ext cx="914400" cy="9144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5A68479F-F035-40C0-8D28-51EF9EE7D9BB}"/>
                </a:ext>
              </a:extLst>
            </p:cNvPr>
            <p:cNvSpPr txBox="1"/>
            <p:nvPr/>
          </p:nvSpPr>
          <p:spPr>
            <a:xfrm>
              <a:off x="4229675" y="4613621"/>
              <a:ext cx="150990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TRACTIVE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="" xmlns:a16="http://schemas.microsoft.com/office/drawing/2014/main" id="{CCED411B-5145-4DAF-9CE5-94601BAA46BD}"/>
              </a:ext>
            </a:extLst>
          </p:cNvPr>
          <p:cNvGrpSpPr/>
          <p:nvPr/>
        </p:nvGrpSpPr>
        <p:grpSpPr>
          <a:xfrm>
            <a:off x="5325229" y="2564829"/>
            <a:ext cx="991184" cy="1215255"/>
            <a:chOff x="7100306" y="3419772"/>
            <a:chExt cx="1321578" cy="1620339"/>
          </a:xfrm>
        </p:grpSpPr>
        <p:sp>
          <p:nvSpPr>
            <p:cNvPr id="179" name="Freeform: Shape 178">
              <a:extLst>
                <a:ext uri="{FF2B5EF4-FFF2-40B4-BE49-F238E27FC236}">
                  <a16:creationId xmlns="" xmlns:a16="http://schemas.microsoft.com/office/drawing/2014/main" id="{2F1DF6DA-9FE8-41DC-9C1F-58AEC2B1CB4B}"/>
                </a:ext>
              </a:extLst>
            </p:cNvPr>
            <p:cNvSpPr/>
            <p:nvPr/>
          </p:nvSpPr>
          <p:spPr>
            <a:xfrm>
              <a:off x="7434830" y="3419772"/>
              <a:ext cx="652530" cy="652530"/>
            </a:xfrm>
            <a:custGeom>
              <a:avLst/>
              <a:gdLst>
                <a:gd name="connsiteX0" fmla="*/ 428247 w 867878"/>
                <a:gd name="connsiteY0" fmla="*/ 700415 h 867878"/>
                <a:gd name="connsiteX1" fmla="*/ 421345 w 867878"/>
                <a:gd name="connsiteY1" fmla="*/ 770023 h 867878"/>
                <a:gd name="connsiteX2" fmla="*/ 421533 w 867878"/>
                <a:gd name="connsiteY2" fmla="*/ 770023 h 867878"/>
                <a:gd name="connsiteX3" fmla="*/ 413572 w 867878"/>
                <a:gd name="connsiteY3" fmla="*/ 828434 h 867878"/>
                <a:gd name="connsiteX4" fmla="*/ 458116 w 867878"/>
                <a:gd name="connsiteY4" fmla="*/ 828434 h 867878"/>
                <a:gd name="connsiteX5" fmla="*/ 446980 w 867878"/>
                <a:gd name="connsiteY5" fmla="*/ 746728 h 867878"/>
                <a:gd name="connsiteX6" fmla="*/ 446642 w 867878"/>
                <a:gd name="connsiteY6" fmla="*/ 746728 h 867878"/>
                <a:gd name="connsiteX7" fmla="*/ 442050 w 867878"/>
                <a:gd name="connsiteY7" fmla="*/ 700415 h 867878"/>
                <a:gd name="connsiteX8" fmla="*/ 532773 w 867878"/>
                <a:gd name="connsiteY8" fmla="*/ 681984 h 867878"/>
                <a:gd name="connsiteX9" fmla="*/ 519803 w 867878"/>
                <a:gd name="connsiteY9" fmla="*/ 686705 h 867878"/>
                <a:gd name="connsiteX10" fmla="*/ 531225 w 867878"/>
                <a:gd name="connsiteY10" fmla="*/ 731394 h 867878"/>
                <a:gd name="connsiteX11" fmla="*/ 530455 w 867878"/>
                <a:gd name="connsiteY11" fmla="*/ 731674 h 867878"/>
                <a:gd name="connsiteX12" fmla="*/ 547936 w 867878"/>
                <a:gd name="connsiteY12" fmla="*/ 812261 h 867878"/>
                <a:gd name="connsiteX13" fmla="*/ 589794 w 867878"/>
                <a:gd name="connsiteY13" fmla="*/ 797026 h 867878"/>
                <a:gd name="connsiteX14" fmla="*/ 562529 w 867878"/>
                <a:gd name="connsiteY14" fmla="*/ 745229 h 867878"/>
                <a:gd name="connsiteX15" fmla="*/ 563066 w 867878"/>
                <a:gd name="connsiteY15" fmla="*/ 745033 h 867878"/>
                <a:gd name="connsiteX16" fmla="*/ 337523 w 867878"/>
                <a:gd name="connsiteY16" fmla="*/ 681984 h 867878"/>
                <a:gd name="connsiteX17" fmla="*/ 317187 w 867878"/>
                <a:gd name="connsiteY17" fmla="*/ 724308 h 867878"/>
                <a:gd name="connsiteX18" fmla="*/ 316495 w 867878"/>
                <a:gd name="connsiteY18" fmla="*/ 724056 h 867878"/>
                <a:gd name="connsiteX19" fmla="*/ 278085 w 867878"/>
                <a:gd name="connsiteY19" fmla="*/ 797026 h 867878"/>
                <a:gd name="connsiteX20" fmla="*/ 319943 w 867878"/>
                <a:gd name="connsiteY20" fmla="*/ 812261 h 867878"/>
                <a:gd name="connsiteX21" fmla="*/ 332529 w 867878"/>
                <a:gd name="connsiteY21" fmla="*/ 754241 h 867878"/>
                <a:gd name="connsiteX22" fmla="*/ 333172 w 867878"/>
                <a:gd name="connsiteY22" fmla="*/ 754475 h 867878"/>
                <a:gd name="connsiteX23" fmla="*/ 350493 w 867878"/>
                <a:gd name="connsiteY23" fmla="*/ 686705 h 867878"/>
                <a:gd name="connsiteX24" fmla="*/ 611722 w 867878"/>
                <a:gd name="connsiteY24" fmla="*/ 633636 h 867878"/>
                <a:gd name="connsiteX25" fmla="*/ 601148 w 867878"/>
                <a:gd name="connsiteY25" fmla="*/ 642508 h 867878"/>
                <a:gd name="connsiteX26" fmla="*/ 626959 w 867878"/>
                <a:gd name="connsiteY26" fmla="*/ 680293 h 867878"/>
                <a:gd name="connsiteX27" fmla="*/ 626465 w 867878"/>
                <a:gd name="connsiteY27" fmla="*/ 680708 h 867878"/>
                <a:gd name="connsiteX28" fmla="*/ 670454 w 867878"/>
                <a:gd name="connsiteY28" fmla="*/ 750457 h 867878"/>
                <a:gd name="connsiteX29" fmla="*/ 704576 w 867878"/>
                <a:gd name="connsiteY29" fmla="*/ 721824 h 867878"/>
                <a:gd name="connsiteX30" fmla="*/ 661512 w 867878"/>
                <a:gd name="connsiteY30" fmla="*/ 682723 h 867878"/>
                <a:gd name="connsiteX31" fmla="*/ 661752 w 867878"/>
                <a:gd name="connsiteY31" fmla="*/ 682522 h 867878"/>
                <a:gd name="connsiteX32" fmla="*/ 258574 w 867878"/>
                <a:gd name="connsiteY32" fmla="*/ 633636 h 867878"/>
                <a:gd name="connsiteX33" fmla="*/ 224728 w 867878"/>
                <a:gd name="connsiteY33" fmla="*/ 666708 h 867878"/>
                <a:gd name="connsiteX34" fmla="*/ 224352 w 867878"/>
                <a:gd name="connsiteY34" fmla="*/ 666392 h 867878"/>
                <a:gd name="connsiteX35" fmla="*/ 163302 w 867878"/>
                <a:gd name="connsiteY35" fmla="*/ 721824 h 867878"/>
                <a:gd name="connsiteX36" fmla="*/ 197424 w 867878"/>
                <a:gd name="connsiteY36" fmla="*/ 750457 h 867878"/>
                <a:gd name="connsiteX37" fmla="*/ 229290 w 867878"/>
                <a:gd name="connsiteY37" fmla="*/ 699930 h 867878"/>
                <a:gd name="connsiteX38" fmla="*/ 229692 w 867878"/>
                <a:gd name="connsiteY38" fmla="*/ 700267 h 867878"/>
                <a:gd name="connsiteX39" fmla="*/ 269148 w 867878"/>
                <a:gd name="connsiteY39" fmla="*/ 642508 h 867878"/>
                <a:gd name="connsiteX40" fmla="*/ 433941 w 867878"/>
                <a:gd name="connsiteY40" fmla="*/ 600894 h 867878"/>
                <a:gd name="connsiteX41" fmla="*/ 399203 w 867878"/>
                <a:gd name="connsiteY41" fmla="*/ 635632 h 867878"/>
                <a:gd name="connsiteX42" fmla="*/ 433941 w 867878"/>
                <a:gd name="connsiteY42" fmla="*/ 670370 h 867878"/>
                <a:gd name="connsiteX43" fmla="*/ 468679 w 867878"/>
                <a:gd name="connsiteY43" fmla="*/ 635632 h 867878"/>
                <a:gd name="connsiteX44" fmla="*/ 433941 w 867878"/>
                <a:gd name="connsiteY44" fmla="*/ 600894 h 867878"/>
                <a:gd name="connsiteX45" fmla="*/ 534787 w 867878"/>
                <a:gd name="connsiteY45" fmla="*/ 573872 h 867878"/>
                <a:gd name="connsiteX46" fmla="*/ 500049 w 867878"/>
                <a:gd name="connsiteY46" fmla="*/ 608610 h 867878"/>
                <a:gd name="connsiteX47" fmla="*/ 534787 w 867878"/>
                <a:gd name="connsiteY47" fmla="*/ 643348 h 867878"/>
                <a:gd name="connsiteX48" fmla="*/ 569525 w 867878"/>
                <a:gd name="connsiteY48" fmla="*/ 608610 h 867878"/>
                <a:gd name="connsiteX49" fmla="*/ 534787 w 867878"/>
                <a:gd name="connsiteY49" fmla="*/ 573872 h 867878"/>
                <a:gd name="connsiteX50" fmla="*/ 333095 w 867878"/>
                <a:gd name="connsiteY50" fmla="*/ 573872 h 867878"/>
                <a:gd name="connsiteX51" fmla="*/ 298357 w 867878"/>
                <a:gd name="connsiteY51" fmla="*/ 608610 h 867878"/>
                <a:gd name="connsiteX52" fmla="*/ 333095 w 867878"/>
                <a:gd name="connsiteY52" fmla="*/ 643348 h 867878"/>
                <a:gd name="connsiteX53" fmla="*/ 367833 w 867878"/>
                <a:gd name="connsiteY53" fmla="*/ 608610 h 867878"/>
                <a:gd name="connsiteX54" fmla="*/ 333095 w 867878"/>
                <a:gd name="connsiteY54" fmla="*/ 573872 h 867878"/>
                <a:gd name="connsiteX55" fmla="*/ 669373 w 867878"/>
                <a:gd name="connsiteY55" fmla="*/ 561200 h 867878"/>
                <a:gd name="connsiteX56" fmla="*/ 662472 w 867878"/>
                <a:gd name="connsiteY56" fmla="*/ 573154 h 867878"/>
                <a:gd name="connsiteX57" fmla="*/ 699429 w 867878"/>
                <a:gd name="connsiteY57" fmla="*/ 599674 h 867878"/>
                <a:gd name="connsiteX58" fmla="*/ 699254 w 867878"/>
                <a:gd name="connsiteY58" fmla="*/ 599979 h 867878"/>
                <a:gd name="connsiteX59" fmla="*/ 764445 w 867878"/>
                <a:gd name="connsiteY59" fmla="*/ 650476 h 867878"/>
                <a:gd name="connsiteX60" fmla="*/ 786717 w 867878"/>
                <a:gd name="connsiteY60" fmla="*/ 611900 h 867878"/>
                <a:gd name="connsiteX61" fmla="*/ 732010 w 867878"/>
                <a:gd name="connsiteY61" fmla="*/ 589531 h 867878"/>
                <a:gd name="connsiteX62" fmla="*/ 200923 w 867878"/>
                <a:gd name="connsiteY62" fmla="*/ 561200 h 867878"/>
                <a:gd name="connsiteX63" fmla="*/ 157559 w 867878"/>
                <a:gd name="connsiteY63" fmla="*/ 580814 h 867878"/>
                <a:gd name="connsiteX64" fmla="*/ 157488 w 867878"/>
                <a:gd name="connsiteY64" fmla="*/ 580691 h 867878"/>
                <a:gd name="connsiteX65" fmla="*/ 81161 w 867878"/>
                <a:gd name="connsiteY65" fmla="*/ 611900 h 867878"/>
                <a:gd name="connsiteX66" fmla="*/ 103433 w 867878"/>
                <a:gd name="connsiteY66" fmla="*/ 650476 h 867878"/>
                <a:gd name="connsiteX67" fmla="*/ 150873 w 867878"/>
                <a:gd name="connsiteY67" fmla="*/ 613729 h 867878"/>
                <a:gd name="connsiteX68" fmla="*/ 150993 w 867878"/>
                <a:gd name="connsiteY68" fmla="*/ 613935 h 867878"/>
                <a:gd name="connsiteX69" fmla="*/ 207824 w 867878"/>
                <a:gd name="connsiteY69" fmla="*/ 573154 h 867878"/>
                <a:gd name="connsiteX70" fmla="*/ 608612 w 867878"/>
                <a:gd name="connsiteY70" fmla="*/ 500048 h 867878"/>
                <a:gd name="connsiteX71" fmla="*/ 573874 w 867878"/>
                <a:gd name="connsiteY71" fmla="*/ 534786 h 867878"/>
                <a:gd name="connsiteX72" fmla="*/ 608612 w 867878"/>
                <a:gd name="connsiteY72" fmla="*/ 569524 h 867878"/>
                <a:gd name="connsiteX73" fmla="*/ 643350 w 867878"/>
                <a:gd name="connsiteY73" fmla="*/ 534786 h 867878"/>
                <a:gd name="connsiteX74" fmla="*/ 608612 w 867878"/>
                <a:gd name="connsiteY74" fmla="*/ 500048 h 867878"/>
                <a:gd name="connsiteX75" fmla="*/ 259271 w 867878"/>
                <a:gd name="connsiteY75" fmla="*/ 500048 h 867878"/>
                <a:gd name="connsiteX76" fmla="*/ 224533 w 867878"/>
                <a:gd name="connsiteY76" fmla="*/ 534786 h 867878"/>
                <a:gd name="connsiteX77" fmla="*/ 259271 w 867878"/>
                <a:gd name="connsiteY77" fmla="*/ 569524 h 867878"/>
                <a:gd name="connsiteX78" fmla="*/ 294009 w 867878"/>
                <a:gd name="connsiteY78" fmla="*/ 534786 h 867878"/>
                <a:gd name="connsiteX79" fmla="*/ 259271 w 867878"/>
                <a:gd name="connsiteY79" fmla="*/ 500048 h 867878"/>
                <a:gd name="connsiteX80" fmla="*/ 698773 w 867878"/>
                <a:gd name="connsiteY80" fmla="*/ 473416 h 867878"/>
                <a:gd name="connsiteX81" fmla="*/ 696376 w 867878"/>
                <a:gd name="connsiteY81" fmla="*/ 487009 h 867878"/>
                <a:gd name="connsiteX82" fmla="*/ 740807 w 867878"/>
                <a:gd name="connsiteY82" fmla="*/ 499467 h 867878"/>
                <a:gd name="connsiteX83" fmla="*/ 818573 w 867878"/>
                <a:gd name="connsiteY83" fmla="*/ 524377 h 867878"/>
                <a:gd name="connsiteX84" fmla="*/ 826308 w 867878"/>
                <a:gd name="connsiteY84" fmla="*/ 480510 h 867878"/>
                <a:gd name="connsiteX85" fmla="*/ 756132 w 867878"/>
                <a:gd name="connsiteY85" fmla="*/ 477766 h 867878"/>
                <a:gd name="connsiteX86" fmla="*/ 171523 w 867878"/>
                <a:gd name="connsiteY86" fmla="*/ 473416 h 867878"/>
                <a:gd name="connsiteX87" fmla="*/ 116735 w 867878"/>
                <a:gd name="connsiteY87" fmla="*/ 477571 h 867878"/>
                <a:gd name="connsiteX88" fmla="*/ 41571 w 867878"/>
                <a:gd name="connsiteY88" fmla="*/ 480510 h 867878"/>
                <a:gd name="connsiteX89" fmla="*/ 49306 w 867878"/>
                <a:gd name="connsiteY89" fmla="*/ 524377 h 867878"/>
                <a:gd name="connsiteX90" fmla="*/ 110102 w 867878"/>
                <a:gd name="connsiteY90" fmla="*/ 504903 h 867878"/>
                <a:gd name="connsiteX91" fmla="*/ 173920 w 867878"/>
                <a:gd name="connsiteY91" fmla="*/ 487009 h 867878"/>
                <a:gd name="connsiteX92" fmla="*/ 635633 w 867878"/>
                <a:gd name="connsiteY92" fmla="*/ 399202 h 867878"/>
                <a:gd name="connsiteX93" fmla="*/ 600895 w 867878"/>
                <a:gd name="connsiteY93" fmla="*/ 433940 h 867878"/>
                <a:gd name="connsiteX94" fmla="*/ 635633 w 867878"/>
                <a:gd name="connsiteY94" fmla="*/ 468678 h 867878"/>
                <a:gd name="connsiteX95" fmla="*/ 670371 w 867878"/>
                <a:gd name="connsiteY95" fmla="*/ 433940 h 867878"/>
                <a:gd name="connsiteX96" fmla="*/ 635633 w 867878"/>
                <a:gd name="connsiteY96" fmla="*/ 399202 h 867878"/>
                <a:gd name="connsiteX97" fmla="*/ 232249 w 867878"/>
                <a:gd name="connsiteY97" fmla="*/ 399202 h 867878"/>
                <a:gd name="connsiteX98" fmla="*/ 197511 w 867878"/>
                <a:gd name="connsiteY98" fmla="*/ 433940 h 867878"/>
                <a:gd name="connsiteX99" fmla="*/ 232249 w 867878"/>
                <a:gd name="connsiteY99" fmla="*/ 468678 h 867878"/>
                <a:gd name="connsiteX100" fmla="*/ 266987 w 867878"/>
                <a:gd name="connsiteY100" fmla="*/ 433940 h 867878"/>
                <a:gd name="connsiteX101" fmla="*/ 232249 w 867878"/>
                <a:gd name="connsiteY101" fmla="*/ 399202 h 867878"/>
                <a:gd name="connsiteX102" fmla="*/ 818573 w 867878"/>
                <a:gd name="connsiteY102" fmla="*/ 343503 h 867878"/>
                <a:gd name="connsiteX103" fmla="*/ 740832 w 867878"/>
                <a:gd name="connsiteY103" fmla="*/ 368405 h 867878"/>
                <a:gd name="connsiteX104" fmla="*/ 696376 w 867878"/>
                <a:gd name="connsiteY104" fmla="*/ 380870 h 867878"/>
                <a:gd name="connsiteX105" fmla="*/ 698773 w 867878"/>
                <a:gd name="connsiteY105" fmla="*/ 394463 h 867878"/>
                <a:gd name="connsiteX106" fmla="*/ 756105 w 867878"/>
                <a:gd name="connsiteY106" fmla="*/ 390115 h 867878"/>
                <a:gd name="connsiteX107" fmla="*/ 826308 w 867878"/>
                <a:gd name="connsiteY107" fmla="*/ 387371 h 867878"/>
                <a:gd name="connsiteX108" fmla="*/ 49306 w 867878"/>
                <a:gd name="connsiteY108" fmla="*/ 343503 h 867878"/>
                <a:gd name="connsiteX109" fmla="*/ 41571 w 867878"/>
                <a:gd name="connsiteY109" fmla="*/ 387371 h 867878"/>
                <a:gd name="connsiteX110" fmla="*/ 116763 w 867878"/>
                <a:gd name="connsiteY110" fmla="*/ 390310 h 867878"/>
                <a:gd name="connsiteX111" fmla="*/ 171523 w 867878"/>
                <a:gd name="connsiteY111" fmla="*/ 394463 h 867878"/>
                <a:gd name="connsiteX112" fmla="*/ 173920 w 867878"/>
                <a:gd name="connsiteY112" fmla="*/ 380870 h 867878"/>
                <a:gd name="connsiteX113" fmla="*/ 110077 w 867878"/>
                <a:gd name="connsiteY113" fmla="*/ 362970 h 867878"/>
                <a:gd name="connsiteX114" fmla="*/ 433938 w 867878"/>
                <a:gd name="connsiteY114" fmla="*/ 311593 h 867878"/>
                <a:gd name="connsiteX115" fmla="*/ 556283 w 867878"/>
                <a:gd name="connsiteY115" fmla="*/ 433938 h 867878"/>
                <a:gd name="connsiteX116" fmla="*/ 433938 w 867878"/>
                <a:gd name="connsiteY116" fmla="*/ 556283 h 867878"/>
                <a:gd name="connsiteX117" fmla="*/ 311593 w 867878"/>
                <a:gd name="connsiteY117" fmla="*/ 433938 h 867878"/>
                <a:gd name="connsiteX118" fmla="*/ 433938 w 867878"/>
                <a:gd name="connsiteY118" fmla="*/ 311593 h 867878"/>
                <a:gd name="connsiteX119" fmla="*/ 608612 w 867878"/>
                <a:gd name="connsiteY119" fmla="*/ 298356 h 867878"/>
                <a:gd name="connsiteX120" fmla="*/ 573874 w 867878"/>
                <a:gd name="connsiteY120" fmla="*/ 333094 h 867878"/>
                <a:gd name="connsiteX121" fmla="*/ 608612 w 867878"/>
                <a:gd name="connsiteY121" fmla="*/ 367832 h 867878"/>
                <a:gd name="connsiteX122" fmla="*/ 643350 w 867878"/>
                <a:gd name="connsiteY122" fmla="*/ 333094 h 867878"/>
                <a:gd name="connsiteX123" fmla="*/ 608612 w 867878"/>
                <a:gd name="connsiteY123" fmla="*/ 298356 h 867878"/>
                <a:gd name="connsiteX124" fmla="*/ 259271 w 867878"/>
                <a:gd name="connsiteY124" fmla="*/ 298356 h 867878"/>
                <a:gd name="connsiteX125" fmla="*/ 224533 w 867878"/>
                <a:gd name="connsiteY125" fmla="*/ 333094 h 867878"/>
                <a:gd name="connsiteX126" fmla="*/ 259271 w 867878"/>
                <a:gd name="connsiteY126" fmla="*/ 367832 h 867878"/>
                <a:gd name="connsiteX127" fmla="*/ 294009 w 867878"/>
                <a:gd name="connsiteY127" fmla="*/ 333094 h 867878"/>
                <a:gd name="connsiteX128" fmla="*/ 259271 w 867878"/>
                <a:gd name="connsiteY128" fmla="*/ 298356 h 867878"/>
                <a:gd name="connsiteX129" fmla="*/ 433939 w 867878"/>
                <a:gd name="connsiteY129" fmla="*/ 294534 h 867878"/>
                <a:gd name="connsiteX130" fmla="*/ 294534 w 867878"/>
                <a:gd name="connsiteY130" fmla="*/ 433939 h 867878"/>
                <a:gd name="connsiteX131" fmla="*/ 433939 w 867878"/>
                <a:gd name="connsiteY131" fmla="*/ 573344 h 867878"/>
                <a:gd name="connsiteX132" fmla="*/ 573344 w 867878"/>
                <a:gd name="connsiteY132" fmla="*/ 433939 h 867878"/>
                <a:gd name="connsiteX133" fmla="*/ 433939 w 867878"/>
                <a:gd name="connsiteY133" fmla="*/ 294534 h 867878"/>
                <a:gd name="connsiteX134" fmla="*/ 534787 w 867878"/>
                <a:gd name="connsiteY134" fmla="*/ 224531 h 867878"/>
                <a:gd name="connsiteX135" fmla="*/ 500049 w 867878"/>
                <a:gd name="connsiteY135" fmla="*/ 259269 h 867878"/>
                <a:gd name="connsiteX136" fmla="*/ 534787 w 867878"/>
                <a:gd name="connsiteY136" fmla="*/ 294007 h 867878"/>
                <a:gd name="connsiteX137" fmla="*/ 569525 w 867878"/>
                <a:gd name="connsiteY137" fmla="*/ 259269 h 867878"/>
                <a:gd name="connsiteX138" fmla="*/ 534787 w 867878"/>
                <a:gd name="connsiteY138" fmla="*/ 224531 h 867878"/>
                <a:gd name="connsiteX139" fmla="*/ 333095 w 867878"/>
                <a:gd name="connsiteY139" fmla="*/ 224531 h 867878"/>
                <a:gd name="connsiteX140" fmla="*/ 298357 w 867878"/>
                <a:gd name="connsiteY140" fmla="*/ 259269 h 867878"/>
                <a:gd name="connsiteX141" fmla="*/ 333095 w 867878"/>
                <a:gd name="connsiteY141" fmla="*/ 294007 h 867878"/>
                <a:gd name="connsiteX142" fmla="*/ 367833 w 867878"/>
                <a:gd name="connsiteY142" fmla="*/ 259269 h 867878"/>
                <a:gd name="connsiteX143" fmla="*/ 333095 w 867878"/>
                <a:gd name="connsiteY143" fmla="*/ 224531 h 867878"/>
                <a:gd name="connsiteX144" fmla="*/ 764445 w 867878"/>
                <a:gd name="connsiteY144" fmla="*/ 217406 h 867878"/>
                <a:gd name="connsiteX145" fmla="*/ 699254 w 867878"/>
                <a:gd name="connsiteY145" fmla="*/ 267903 h 867878"/>
                <a:gd name="connsiteX146" fmla="*/ 699429 w 867878"/>
                <a:gd name="connsiteY146" fmla="*/ 268206 h 867878"/>
                <a:gd name="connsiteX147" fmla="*/ 662472 w 867878"/>
                <a:gd name="connsiteY147" fmla="*/ 294725 h 867878"/>
                <a:gd name="connsiteX148" fmla="*/ 669373 w 867878"/>
                <a:gd name="connsiteY148" fmla="*/ 306679 h 867878"/>
                <a:gd name="connsiteX149" fmla="*/ 731964 w 867878"/>
                <a:gd name="connsiteY149" fmla="*/ 278369 h 867878"/>
                <a:gd name="connsiteX150" fmla="*/ 786717 w 867878"/>
                <a:gd name="connsiteY150" fmla="*/ 255982 h 867878"/>
                <a:gd name="connsiteX151" fmla="*/ 103433 w 867878"/>
                <a:gd name="connsiteY151" fmla="*/ 217406 h 867878"/>
                <a:gd name="connsiteX152" fmla="*/ 81161 w 867878"/>
                <a:gd name="connsiteY152" fmla="*/ 255982 h 867878"/>
                <a:gd name="connsiteX153" fmla="*/ 157488 w 867878"/>
                <a:gd name="connsiteY153" fmla="*/ 287191 h 867878"/>
                <a:gd name="connsiteX154" fmla="*/ 157560 w 867878"/>
                <a:gd name="connsiteY154" fmla="*/ 287066 h 867878"/>
                <a:gd name="connsiteX155" fmla="*/ 200923 w 867878"/>
                <a:gd name="connsiteY155" fmla="*/ 306679 h 867878"/>
                <a:gd name="connsiteX156" fmla="*/ 207824 w 867878"/>
                <a:gd name="connsiteY156" fmla="*/ 294725 h 867878"/>
                <a:gd name="connsiteX157" fmla="*/ 150993 w 867878"/>
                <a:gd name="connsiteY157" fmla="*/ 253944 h 867878"/>
                <a:gd name="connsiteX158" fmla="*/ 150873 w 867878"/>
                <a:gd name="connsiteY158" fmla="*/ 254152 h 867878"/>
                <a:gd name="connsiteX159" fmla="*/ 435651 w 867878"/>
                <a:gd name="connsiteY159" fmla="*/ 197509 h 867878"/>
                <a:gd name="connsiteX160" fmla="*/ 400913 w 867878"/>
                <a:gd name="connsiteY160" fmla="*/ 232247 h 867878"/>
                <a:gd name="connsiteX161" fmla="*/ 435651 w 867878"/>
                <a:gd name="connsiteY161" fmla="*/ 266985 h 867878"/>
                <a:gd name="connsiteX162" fmla="*/ 470389 w 867878"/>
                <a:gd name="connsiteY162" fmla="*/ 232247 h 867878"/>
                <a:gd name="connsiteX163" fmla="*/ 435651 w 867878"/>
                <a:gd name="connsiteY163" fmla="*/ 197509 h 867878"/>
                <a:gd name="connsiteX164" fmla="*/ 670454 w 867878"/>
                <a:gd name="connsiteY164" fmla="*/ 117423 h 867878"/>
                <a:gd name="connsiteX165" fmla="*/ 626465 w 867878"/>
                <a:gd name="connsiteY165" fmla="*/ 187172 h 867878"/>
                <a:gd name="connsiteX166" fmla="*/ 626959 w 867878"/>
                <a:gd name="connsiteY166" fmla="*/ 187587 h 867878"/>
                <a:gd name="connsiteX167" fmla="*/ 601148 w 867878"/>
                <a:gd name="connsiteY167" fmla="*/ 225371 h 867878"/>
                <a:gd name="connsiteX168" fmla="*/ 611722 w 867878"/>
                <a:gd name="connsiteY168" fmla="*/ 234244 h 867878"/>
                <a:gd name="connsiteX169" fmla="*/ 661752 w 867878"/>
                <a:gd name="connsiteY169" fmla="*/ 185357 h 867878"/>
                <a:gd name="connsiteX170" fmla="*/ 661513 w 867878"/>
                <a:gd name="connsiteY170" fmla="*/ 185156 h 867878"/>
                <a:gd name="connsiteX171" fmla="*/ 704576 w 867878"/>
                <a:gd name="connsiteY171" fmla="*/ 146056 h 867878"/>
                <a:gd name="connsiteX172" fmla="*/ 197424 w 867878"/>
                <a:gd name="connsiteY172" fmla="*/ 117423 h 867878"/>
                <a:gd name="connsiteX173" fmla="*/ 163302 w 867878"/>
                <a:gd name="connsiteY173" fmla="*/ 146056 h 867878"/>
                <a:gd name="connsiteX174" fmla="*/ 224352 w 867878"/>
                <a:gd name="connsiteY174" fmla="*/ 201488 h 867878"/>
                <a:gd name="connsiteX175" fmla="*/ 224729 w 867878"/>
                <a:gd name="connsiteY175" fmla="*/ 201172 h 867878"/>
                <a:gd name="connsiteX176" fmla="*/ 258574 w 867878"/>
                <a:gd name="connsiteY176" fmla="*/ 234244 h 867878"/>
                <a:gd name="connsiteX177" fmla="*/ 269148 w 867878"/>
                <a:gd name="connsiteY177" fmla="*/ 225371 h 867878"/>
                <a:gd name="connsiteX178" fmla="*/ 229692 w 867878"/>
                <a:gd name="connsiteY178" fmla="*/ 167612 h 867878"/>
                <a:gd name="connsiteX179" fmla="*/ 229290 w 867878"/>
                <a:gd name="connsiteY179" fmla="*/ 167949 h 867878"/>
                <a:gd name="connsiteX180" fmla="*/ 547936 w 867878"/>
                <a:gd name="connsiteY180" fmla="*/ 55619 h 867878"/>
                <a:gd name="connsiteX181" fmla="*/ 530455 w 867878"/>
                <a:gd name="connsiteY181" fmla="*/ 136206 h 867878"/>
                <a:gd name="connsiteX182" fmla="*/ 531225 w 867878"/>
                <a:gd name="connsiteY182" fmla="*/ 136486 h 867878"/>
                <a:gd name="connsiteX183" fmla="*/ 519803 w 867878"/>
                <a:gd name="connsiteY183" fmla="*/ 181174 h 867878"/>
                <a:gd name="connsiteX184" fmla="*/ 532773 w 867878"/>
                <a:gd name="connsiteY184" fmla="*/ 185895 h 867878"/>
                <a:gd name="connsiteX185" fmla="*/ 563066 w 867878"/>
                <a:gd name="connsiteY185" fmla="*/ 122846 h 867878"/>
                <a:gd name="connsiteX186" fmla="*/ 562529 w 867878"/>
                <a:gd name="connsiteY186" fmla="*/ 122650 h 867878"/>
                <a:gd name="connsiteX187" fmla="*/ 589794 w 867878"/>
                <a:gd name="connsiteY187" fmla="*/ 70854 h 867878"/>
                <a:gd name="connsiteX188" fmla="*/ 319943 w 867878"/>
                <a:gd name="connsiteY188" fmla="*/ 55619 h 867878"/>
                <a:gd name="connsiteX189" fmla="*/ 278085 w 867878"/>
                <a:gd name="connsiteY189" fmla="*/ 70854 h 867878"/>
                <a:gd name="connsiteX190" fmla="*/ 316495 w 867878"/>
                <a:gd name="connsiteY190" fmla="*/ 143824 h 867878"/>
                <a:gd name="connsiteX191" fmla="*/ 317188 w 867878"/>
                <a:gd name="connsiteY191" fmla="*/ 143572 h 867878"/>
                <a:gd name="connsiteX192" fmla="*/ 337523 w 867878"/>
                <a:gd name="connsiteY192" fmla="*/ 185895 h 867878"/>
                <a:gd name="connsiteX193" fmla="*/ 350493 w 867878"/>
                <a:gd name="connsiteY193" fmla="*/ 181174 h 867878"/>
                <a:gd name="connsiteX194" fmla="*/ 333172 w 867878"/>
                <a:gd name="connsiteY194" fmla="*/ 113404 h 867878"/>
                <a:gd name="connsiteX195" fmla="*/ 332528 w 867878"/>
                <a:gd name="connsiteY195" fmla="*/ 113638 h 867878"/>
                <a:gd name="connsiteX196" fmla="*/ 411666 w 867878"/>
                <a:gd name="connsiteY196" fmla="*/ 39445 h 867878"/>
                <a:gd name="connsiteX197" fmla="*/ 422802 w 867878"/>
                <a:gd name="connsiteY197" fmla="*/ 121151 h 867878"/>
                <a:gd name="connsiteX198" fmla="*/ 423655 w 867878"/>
                <a:gd name="connsiteY198" fmla="*/ 121151 h 867878"/>
                <a:gd name="connsiteX199" fmla="*/ 428247 w 867878"/>
                <a:gd name="connsiteY199" fmla="*/ 167465 h 867878"/>
                <a:gd name="connsiteX200" fmla="*/ 442050 w 867878"/>
                <a:gd name="connsiteY200" fmla="*/ 167465 h 867878"/>
                <a:gd name="connsiteX201" fmla="*/ 448952 w 867878"/>
                <a:gd name="connsiteY201" fmla="*/ 97857 h 867878"/>
                <a:gd name="connsiteX202" fmla="*/ 448249 w 867878"/>
                <a:gd name="connsiteY202" fmla="*/ 97857 h 867878"/>
                <a:gd name="connsiteX203" fmla="*/ 456210 w 867878"/>
                <a:gd name="connsiteY203" fmla="*/ 39445 h 867878"/>
                <a:gd name="connsiteX204" fmla="*/ 433939 w 867878"/>
                <a:gd name="connsiteY204" fmla="*/ 0 h 867878"/>
                <a:gd name="connsiteX205" fmla="*/ 867878 w 867878"/>
                <a:gd name="connsiteY205" fmla="*/ 433939 h 867878"/>
                <a:gd name="connsiteX206" fmla="*/ 433939 w 867878"/>
                <a:gd name="connsiteY206" fmla="*/ 867878 h 867878"/>
                <a:gd name="connsiteX207" fmla="*/ 0 w 867878"/>
                <a:gd name="connsiteY207" fmla="*/ 433939 h 867878"/>
                <a:gd name="connsiteX208" fmla="*/ 433939 w 867878"/>
                <a:gd name="connsiteY208" fmla="*/ 0 h 86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867878" h="867878">
                  <a:moveTo>
                    <a:pt x="428247" y="700415"/>
                  </a:moveTo>
                  <a:lnTo>
                    <a:pt x="421345" y="770023"/>
                  </a:lnTo>
                  <a:lnTo>
                    <a:pt x="421533" y="770023"/>
                  </a:lnTo>
                  <a:lnTo>
                    <a:pt x="413572" y="828434"/>
                  </a:lnTo>
                  <a:lnTo>
                    <a:pt x="458116" y="828434"/>
                  </a:lnTo>
                  <a:lnTo>
                    <a:pt x="446980" y="746728"/>
                  </a:lnTo>
                  <a:lnTo>
                    <a:pt x="446642" y="746728"/>
                  </a:lnTo>
                  <a:lnTo>
                    <a:pt x="442050" y="700415"/>
                  </a:lnTo>
                  <a:close/>
                  <a:moveTo>
                    <a:pt x="532773" y="681984"/>
                  </a:moveTo>
                  <a:lnTo>
                    <a:pt x="519803" y="686705"/>
                  </a:lnTo>
                  <a:lnTo>
                    <a:pt x="531225" y="731394"/>
                  </a:lnTo>
                  <a:lnTo>
                    <a:pt x="530455" y="731674"/>
                  </a:lnTo>
                  <a:lnTo>
                    <a:pt x="547936" y="812261"/>
                  </a:lnTo>
                  <a:lnTo>
                    <a:pt x="589794" y="797026"/>
                  </a:lnTo>
                  <a:lnTo>
                    <a:pt x="562529" y="745229"/>
                  </a:lnTo>
                  <a:lnTo>
                    <a:pt x="563066" y="745033"/>
                  </a:lnTo>
                  <a:close/>
                  <a:moveTo>
                    <a:pt x="337523" y="681984"/>
                  </a:moveTo>
                  <a:lnTo>
                    <a:pt x="317187" y="724308"/>
                  </a:lnTo>
                  <a:lnTo>
                    <a:pt x="316495" y="724056"/>
                  </a:lnTo>
                  <a:lnTo>
                    <a:pt x="278085" y="797026"/>
                  </a:lnTo>
                  <a:lnTo>
                    <a:pt x="319943" y="812261"/>
                  </a:lnTo>
                  <a:lnTo>
                    <a:pt x="332529" y="754241"/>
                  </a:lnTo>
                  <a:lnTo>
                    <a:pt x="333172" y="754475"/>
                  </a:lnTo>
                  <a:lnTo>
                    <a:pt x="350493" y="686705"/>
                  </a:lnTo>
                  <a:close/>
                  <a:moveTo>
                    <a:pt x="611722" y="633636"/>
                  </a:moveTo>
                  <a:lnTo>
                    <a:pt x="601148" y="642508"/>
                  </a:lnTo>
                  <a:lnTo>
                    <a:pt x="626959" y="680293"/>
                  </a:lnTo>
                  <a:lnTo>
                    <a:pt x="626465" y="680708"/>
                  </a:lnTo>
                  <a:lnTo>
                    <a:pt x="670454" y="750457"/>
                  </a:lnTo>
                  <a:lnTo>
                    <a:pt x="704576" y="721824"/>
                  </a:lnTo>
                  <a:lnTo>
                    <a:pt x="661512" y="682723"/>
                  </a:lnTo>
                  <a:lnTo>
                    <a:pt x="661752" y="682522"/>
                  </a:lnTo>
                  <a:close/>
                  <a:moveTo>
                    <a:pt x="258574" y="633636"/>
                  </a:moveTo>
                  <a:lnTo>
                    <a:pt x="224728" y="666708"/>
                  </a:lnTo>
                  <a:lnTo>
                    <a:pt x="224352" y="666392"/>
                  </a:lnTo>
                  <a:lnTo>
                    <a:pt x="163302" y="721824"/>
                  </a:lnTo>
                  <a:lnTo>
                    <a:pt x="197424" y="750457"/>
                  </a:lnTo>
                  <a:lnTo>
                    <a:pt x="229290" y="699930"/>
                  </a:lnTo>
                  <a:lnTo>
                    <a:pt x="229692" y="700267"/>
                  </a:lnTo>
                  <a:lnTo>
                    <a:pt x="269148" y="642508"/>
                  </a:lnTo>
                  <a:close/>
                  <a:moveTo>
                    <a:pt x="433941" y="600894"/>
                  </a:moveTo>
                  <a:cubicBezTo>
                    <a:pt x="414756" y="600894"/>
                    <a:pt x="399203" y="616447"/>
                    <a:pt x="399203" y="635632"/>
                  </a:cubicBezTo>
                  <a:cubicBezTo>
                    <a:pt x="399203" y="654817"/>
                    <a:pt x="414756" y="670370"/>
                    <a:pt x="433941" y="670370"/>
                  </a:cubicBezTo>
                  <a:cubicBezTo>
                    <a:pt x="453126" y="670370"/>
                    <a:pt x="468679" y="654817"/>
                    <a:pt x="468679" y="635632"/>
                  </a:cubicBezTo>
                  <a:cubicBezTo>
                    <a:pt x="468679" y="616447"/>
                    <a:pt x="453126" y="600894"/>
                    <a:pt x="433941" y="600894"/>
                  </a:cubicBezTo>
                  <a:close/>
                  <a:moveTo>
                    <a:pt x="534787" y="573872"/>
                  </a:moveTo>
                  <a:cubicBezTo>
                    <a:pt x="515602" y="573872"/>
                    <a:pt x="500049" y="589425"/>
                    <a:pt x="500049" y="608610"/>
                  </a:cubicBezTo>
                  <a:cubicBezTo>
                    <a:pt x="500049" y="627795"/>
                    <a:pt x="515602" y="643348"/>
                    <a:pt x="534787" y="643348"/>
                  </a:cubicBezTo>
                  <a:cubicBezTo>
                    <a:pt x="553972" y="643348"/>
                    <a:pt x="569525" y="627795"/>
                    <a:pt x="569525" y="608610"/>
                  </a:cubicBezTo>
                  <a:cubicBezTo>
                    <a:pt x="569525" y="589425"/>
                    <a:pt x="553972" y="573872"/>
                    <a:pt x="534787" y="573872"/>
                  </a:cubicBezTo>
                  <a:close/>
                  <a:moveTo>
                    <a:pt x="333095" y="573872"/>
                  </a:moveTo>
                  <a:cubicBezTo>
                    <a:pt x="313910" y="573872"/>
                    <a:pt x="298357" y="589425"/>
                    <a:pt x="298357" y="608610"/>
                  </a:cubicBezTo>
                  <a:cubicBezTo>
                    <a:pt x="298357" y="627795"/>
                    <a:pt x="313910" y="643348"/>
                    <a:pt x="333095" y="643348"/>
                  </a:cubicBezTo>
                  <a:cubicBezTo>
                    <a:pt x="352280" y="643348"/>
                    <a:pt x="367833" y="627795"/>
                    <a:pt x="367833" y="608610"/>
                  </a:cubicBezTo>
                  <a:cubicBezTo>
                    <a:pt x="367833" y="589425"/>
                    <a:pt x="352280" y="573872"/>
                    <a:pt x="333095" y="573872"/>
                  </a:cubicBezTo>
                  <a:close/>
                  <a:moveTo>
                    <a:pt x="669373" y="561200"/>
                  </a:moveTo>
                  <a:lnTo>
                    <a:pt x="662472" y="573154"/>
                  </a:lnTo>
                  <a:lnTo>
                    <a:pt x="699429" y="599674"/>
                  </a:lnTo>
                  <a:lnTo>
                    <a:pt x="699254" y="599979"/>
                  </a:lnTo>
                  <a:lnTo>
                    <a:pt x="764445" y="650476"/>
                  </a:lnTo>
                  <a:lnTo>
                    <a:pt x="786717" y="611900"/>
                  </a:lnTo>
                  <a:lnTo>
                    <a:pt x="732010" y="589531"/>
                  </a:lnTo>
                  <a:close/>
                  <a:moveTo>
                    <a:pt x="200923" y="561200"/>
                  </a:moveTo>
                  <a:lnTo>
                    <a:pt x="157559" y="580814"/>
                  </a:lnTo>
                  <a:lnTo>
                    <a:pt x="157488" y="580691"/>
                  </a:lnTo>
                  <a:lnTo>
                    <a:pt x="81161" y="611900"/>
                  </a:lnTo>
                  <a:lnTo>
                    <a:pt x="103433" y="650476"/>
                  </a:lnTo>
                  <a:lnTo>
                    <a:pt x="150873" y="613729"/>
                  </a:lnTo>
                  <a:lnTo>
                    <a:pt x="150993" y="613935"/>
                  </a:lnTo>
                  <a:lnTo>
                    <a:pt x="207824" y="573154"/>
                  </a:lnTo>
                  <a:close/>
                  <a:moveTo>
                    <a:pt x="608612" y="500048"/>
                  </a:moveTo>
                  <a:cubicBezTo>
                    <a:pt x="589427" y="500048"/>
                    <a:pt x="573874" y="515601"/>
                    <a:pt x="573874" y="534786"/>
                  </a:cubicBezTo>
                  <a:cubicBezTo>
                    <a:pt x="573874" y="553971"/>
                    <a:pt x="589427" y="569524"/>
                    <a:pt x="608612" y="569524"/>
                  </a:cubicBezTo>
                  <a:cubicBezTo>
                    <a:pt x="627797" y="569524"/>
                    <a:pt x="643350" y="553971"/>
                    <a:pt x="643350" y="534786"/>
                  </a:cubicBezTo>
                  <a:cubicBezTo>
                    <a:pt x="643350" y="515601"/>
                    <a:pt x="627797" y="500048"/>
                    <a:pt x="608612" y="500048"/>
                  </a:cubicBezTo>
                  <a:close/>
                  <a:moveTo>
                    <a:pt x="259271" y="500048"/>
                  </a:moveTo>
                  <a:cubicBezTo>
                    <a:pt x="240086" y="500048"/>
                    <a:pt x="224533" y="515601"/>
                    <a:pt x="224533" y="534786"/>
                  </a:cubicBezTo>
                  <a:cubicBezTo>
                    <a:pt x="224533" y="553971"/>
                    <a:pt x="240086" y="569524"/>
                    <a:pt x="259271" y="569524"/>
                  </a:cubicBezTo>
                  <a:cubicBezTo>
                    <a:pt x="278456" y="569524"/>
                    <a:pt x="294009" y="553971"/>
                    <a:pt x="294009" y="534786"/>
                  </a:cubicBezTo>
                  <a:cubicBezTo>
                    <a:pt x="294009" y="515601"/>
                    <a:pt x="278456" y="500048"/>
                    <a:pt x="259271" y="500048"/>
                  </a:cubicBezTo>
                  <a:close/>
                  <a:moveTo>
                    <a:pt x="698773" y="473416"/>
                  </a:moveTo>
                  <a:lnTo>
                    <a:pt x="696376" y="487009"/>
                  </a:lnTo>
                  <a:lnTo>
                    <a:pt x="740807" y="499467"/>
                  </a:lnTo>
                  <a:lnTo>
                    <a:pt x="818573" y="524377"/>
                  </a:lnTo>
                  <a:lnTo>
                    <a:pt x="826308" y="480510"/>
                  </a:lnTo>
                  <a:lnTo>
                    <a:pt x="756132" y="477766"/>
                  </a:lnTo>
                  <a:close/>
                  <a:moveTo>
                    <a:pt x="171523" y="473416"/>
                  </a:moveTo>
                  <a:lnTo>
                    <a:pt x="116735" y="477571"/>
                  </a:lnTo>
                  <a:lnTo>
                    <a:pt x="41571" y="480510"/>
                  </a:lnTo>
                  <a:lnTo>
                    <a:pt x="49306" y="524377"/>
                  </a:lnTo>
                  <a:lnTo>
                    <a:pt x="110102" y="504903"/>
                  </a:lnTo>
                  <a:lnTo>
                    <a:pt x="173920" y="487009"/>
                  </a:lnTo>
                  <a:close/>
                  <a:moveTo>
                    <a:pt x="635633" y="399202"/>
                  </a:moveTo>
                  <a:cubicBezTo>
                    <a:pt x="616448" y="399202"/>
                    <a:pt x="600895" y="414755"/>
                    <a:pt x="600895" y="433940"/>
                  </a:cubicBezTo>
                  <a:cubicBezTo>
                    <a:pt x="600895" y="453125"/>
                    <a:pt x="616448" y="468678"/>
                    <a:pt x="635633" y="468678"/>
                  </a:cubicBezTo>
                  <a:cubicBezTo>
                    <a:pt x="654818" y="468678"/>
                    <a:pt x="670371" y="453125"/>
                    <a:pt x="670371" y="433940"/>
                  </a:cubicBezTo>
                  <a:cubicBezTo>
                    <a:pt x="670371" y="414755"/>
                    <a:pt x="654818" y="399202"/>
                    <a:pt x="635633" y="399202"/>
                  </a:cubicBezTo>
                  <a:close/>
                  <a:moveTo>
                    <a:pt x="232249" y="399202"/>
                  </a:moveTo>
                  <a:cubicBezTo>
                    <a:pt x="213064" y="399202"/>
                    <a:pt x="197511" y="414755"/>
                    <a:pt x="197511" y="433940"/>
                  </a:cubicBezTo>
                  <a:cubicBezTo>
                    <a:pt x="197511" y="453125"/>
                    <a:pt x="213064" y="468678"/>
                    <a:pt x="232249" y="468678"/>
                  </a:cubicBezTo>
                  <a:cubicBezTo>
                    <a:pt x="251434" y="468678"/>
                    <a:pt x="266987" y="453125"/>
                    <a:pt x="266987" y="433940"/>
                  </a:cubicBezTo>
                  <a:cubicBezTo>
                    <a:pt x="266987" y="414755"/>
                    <a:pt x="251434" y="399202"/>
                    <a:pt x="232249" y="399202"/>
                  </a:cubicBezTo>
                  <a:close/>
                  <a:moveTo>
                    <a:pt x="818573" y="343503"/>
                  </a:moveTo>
                  <a:lnTo>
                    <a:pt x="740832" y="368405"/>
                  </a:lnTo>
                  <a:lnTo>
                    <a:pt x="696376" y="380870"/>
                  </a:lnTo>
                  <a:lnTo>
                    <a:pt x="698773" y="394463"/>
                  </a:lnTo>
                  <a:lnTo>
                    <a:pt x="756105" y="390115"/>
                  </a:lnTo>
                  <a:lnTo>
                    <a:pt x="826308" y="387371"/>
                  </a:lnTo>
                  <a:close/>
                  <a:moveTo>
                    <a:pt x="49306" y="343503"/>
                  </a:moveTo>
                  <a:lnTo>
                    <a:pt x="41571" y="387371"/>
                  </a:lnTo>
                  <a:lnTo>
                    <a:pt x="116763" y="390310"/>
                  </a:lnTo>
                  <a:lnTo>
                    <a:pt x="171523" y="394463"/>
                  </a:lnTo>
                  <a:lnTo>
                    <a:pt x="173920" y="380870"/>
                  </a:lnTo>
                  <a:lnTo>
                    <a:pt x="110077" y="362970"/>
                  </a:lnTo>
                  <a:close/>
                  <a:moveTo>
                    <a:pt x="433938" y="311593"/>
                  </a:moveTo>
                  <a:cubicBezTo>
                    <a:pt x="501507" y="311593"/>
                    <a:pt x="556283" y="366369"/>
                    <a:pt x="556283" y="433938"/>
                  </a:cubicBezTo>
                  <a:cubicBezTo>
                    <a:pt x="556283" y="501507"/>
                    <a:pt x="501507" y="556283"/>
                    <a:pt x="433938" y="556283"/>
                  </a:cubicBezTo>
                  <a:cubicBezTo>
                    <a:pt x="366369" y="556283"/>
                    <a:pt x="311593" y="501507"/>
                    <a:pt x="311593" y="433938"/>
                  </a:cubicBezTo>
                  <a:cubicBezTo>
                    <a:pt x="311593" y="366369"/>
                    <a:pt x="366369" y="311593"/>
                    <a:pt x="433938" y="311593"/>
                  </a:cubicBezTo>
                  <a:close/>
                  <a:moveTo>
                    <a:pt x="608612" y="298356"/>
                  </a:moveTo>
                  <a:cubicBezTo>
                    <a:pt x="589427" y="298356"/>
                    <a:pt x="573874" y="313909"/>
                    <a:pt x="573874" y="333094"/>
                  </a:cubicBezTo>
                  <a:cubicBezTo>
                    <a:pt x="573874" y="352279"/>
                    <a:pt x="589427" y="367832"/>
                    <a:pt x="608612" y="367832"/>
                  </a:cubicBezTo>
                  <a:cubicBezTo>
                    <a:pt x="627797" y="367832"/>
                    <a:pt x="643350" y="352279"/>
                    <a:pt x="643350" y="333094"/>
                  </a:cubicBezTo>
                  <a:cubicBezTo>
                    <a:pt x="643350" y="313909"/>
                    <a:pt x="627797" y="298356"/>
                    <a:pt x="608612" y="298356"/>
                  </a:cubicBezTo>
                  <a:close/>
                  <a:moveTo>
                    <a:pt x="259271" y="298356"/>
                  </a:moveTo>
                  <a:cubicBezTo>
                    <a:pt x="240086" y="298356"/>
                    <a:pt x="224533" y="313909"/>
                    <a:pt x="224533" y="333094"/>
                  </a:cubicBezTo>
                  <a:cubicBezTo>
                    <a:pt x="224533" y="352279"/>
                    <a:pt x="240086" y="367832"/>
                    <a:pt x="259271" y="367832"/>
                  </a:cubicBezTo>
                  <a:cubicBezTo>
                    <a:pt x="278456" y="367832"/>
                    <a:pt x="294009" y="352279"/>
                    <a:pt x="294009" y="333094"/>
                  </a:cubicBezTo>
                  <a:cubicBezTo>
                    <a:pt x="294009" y="313909"/>
                    <a:pt x="278456" y="298356"/>
                    <a:pt x="259271" y="298356"/>
                  </a:cubicBezTo>
                  <a:close/>
                  <a:moveTo>
                    <a:pt x="433939" y="294534"/>
                  </a:moveTo>
                  <a:cubicBezTo>
                    <a:pt x="356948" y="294534"/>
                    <a:pt x="294534" y="356948"/>
                    <a:pt x="294534" y="433939"/>
                  </a:cubicBezTo>
                  <a:cubicBezTo>
                    <a:pt x="294534" y="510930"/>
                    <a:pt x="356948" y="573344"/>
                    <a:pt x="433939" y="573344"/>
                  </a:cubicBezTo>
                  <a:cubicBezTo>
                    <a:pt x="510930" y="573344"/>
                    <a:pt x="573344" y="510930"/>
                    <a:pt x="573344" y="433939"/>
                  </a:cubicBezTo>
                  <a:cubicBezTo>
                    <a:pt x="573344" y="356948"/>
                    <a:pt x="510930" y="294534"/>
                    <a:pt x="433939" y="294534"/>
                  </a:cubicBezTo>
                  <a:close/>
                  <a:moveTo>
                    <a:pt x="534787" y="224531"/>
                  </a:moveTo>
                  <a:cubicBezTo>
                    <a:pt x="515602" y="224531"/>
                    <a:pt x="500049" y="240084"/>
                    <a:pt x="500049" y="259269"/>
                  </a:cubicBezTo>
                  <a:cubicBezTo>
                    <a:pt x="500049" y="278454"/>
                    <a:pt x="515602" y="294007"/>
                    <a:pt x="534787" y="294007"/>
                  </a:cubicBezTo>
                  <a:cubicBezTo>
                    <a:pt x="553972" y="294007"/>
                    <a:pt x="569525" y="278454"/>
                    <a:pt x="569525" y="259269"/>
                  </a:cubicBezTo>
                  <a:cubicBezTo>
                    <a:pt x="569525" y="240084"/>
                    <a:pt x="553972" y="224531"/>
                    <a:pt x="534787" y="224531"/>
                  </a:cubicBezTo>
                  <a:close/>
                  <a:moveTo>
                    <a:pt x="333095" y="224531"/>
                  </a:moveTo>
                  <a:cubicBezTo>
                    <a:pt x="313910" y="224531"/>
                    <a:pt x="298357" y="240084"/>
                    <a:pt x="298357" y="259269"/>
                  </a:cubicBezTo>
                  <a:cubicBezTo>
                    <a:pt x="298357" y="278454"/>
                    <a:pt x="313910" y="294007"/>
                    <a:pt x="333095" y="294007"/>
                  </a:cubicBezTo>
                  <a:cubicBezTo>
                    <a:pt x="352280" y="294007"/>
                    <a:pt x="367833" y="278454"/>
                    <a:pt x="367833" y="259269"/>
                  </a:cubicBezTo>
                  <a:cubicBezTo>
                    <a:pt x="367833" y="240084"/>
                    <a:pt x="352280" y="224531"/>
                    <a:pt x="333095" y="224531"/>
                  </a:cubicBezTo>
                  <a:close/>
                  <a:moveTo>
                    <a:pt x="764445" y="217406"/>
                  </a:moveTo>
                  <a:lnTo>
                    <a:pt x="699254" y="267903"/>
                  </a:lnTo>
                  <a:lnTo>
                    <a:pt x="699429" y="268206"/>
                  </a:lnTo>
                  <a:lnTo>
                    <a:pt x="662472" y="294725"/>
                  </a:lnTo>
                  <a:lnTo>
                    <a:pt x="669373" y="306679"/>
                  </a:lnTo>
                  <a:lnTo>
                    <a:pt x="731964" y="278369"/>
                  </a:lnTo>
                  <a:lnTo>
                    <a:pt x="786717" y="255982"/>
                  </a:lnTo>
                  <a:close/>
                  <a:moveTo>
                    <a:pt x="103433" y="217406"/>
                  </a:moveTo>
                  <a:lnTo>
                    <a:pt x="81161" y="255982"/>
                  </a:lnTo>
                  <a:lnTo>
                    <a:pt x="157488" y="287191"/>
                  </a:lnTo>
                  <a:lnTo>
                    <a:pt x="157560" y="287066"/>
                  </a:lnTo>
                  <a:lnTo>
                    <a:pt x="200923" y="306679"/>
                  </a:lnTo>
                  <a:lnTo>
                    <a:pt x="207824" y="294725"/>
                  </a:lnTo>
                  <a:lnTo>
                    <a:pt x="150993" y="253944"/>
                  </a:lnTo>
                  <a:lnTo>
                    <a:pt x="150873" y="254152"/>
                  </a:lnTo>
                  <a:close/>
                  <a:moveTo>
                    <a:pt x="435651" y="197509"/>
                  </a:moveTo>
                  <a:cubicBezTo>
                    <a:pt x="416466" y="197509"/>
                    <a:pt x="400913" y="213062"/>
                    <a:pt x="400913" y="232247"/>
                  </a:cubicBezTo>
                  <a:cubicBezTo>
                    <a:pt x="400913" y="251432"/>
                    <a:pt x="416466" y="266985"/>
                    <a:pt x="435651" y="266985"/>
                  </a:cubicBezTo>
                  <a:cubicBezTo>
                    <a:pt x="454836" y="266985"/>
                    <a:pt x="470389" y="251432"/>
                    <a:pt x="470389" y="232247"/>
                  </a:cubicBezTo>
                  <a:cubicBezTo>
                    <a:pt x="470389" y="213062"/>
                    <a:pt x="454836" y="197509"/>
                    <a:pt x="435651" y="197509"/>
                  </a:cubicBezTo>
                  <a:close/>
                  <a:moveTo>
                    <a:pt x="670454" y="117423"/>
                  </a:moveTo>
                  <a:lnTo>
                    <a:pt x="626465" y="187172"/>
                  </a:lnTo>
                  <a:lnTo>
                    <a:pt x="626959" y="187587"/>
                  </a:lnTo>
                  <a:lnTo>
                    <a:pt x="601148" y="225371"/>
                  </a:lnTo>
                  <a:lnTo>
                    <a:pt x="611722" y="234244"/>
                  </a:lnTo>
                  <a:lnTo>
                    <a:pt x="661752" y="185357"/>
                  </a:lnTo>
                  <a:lnTo>
                    <a:pt x="661513" y="185156"/>
                  </a:lnTo>
                  <a:lnTo>
                    <a:pt x="704576" y="146056"/>
                  </a:lnTo>
                  <a:close/>
                  <a:moveTo>
                    <a:pt x="197424" y="117423"/>
                  </a:moveTo>
                  <a:lnTo>
                    <a:pt x="163302" y="146056"/>
                  </a:lnTo>
                  <a:lnTo>
                    <a:pt x="224352" y="201488"/>
                  </a:lnTo>
                  <a:lnTo>
                    <a:pt x="224729" y="201172"/>
                  </a:lnTo>
                  <a:lnTo>
                    <a:pt x="258574" y="234244"/>
                  </a:lnTo>
                  <a:lnTo>
                    <a:pt x="269148" y="225371"/>
                  </a:lnTo>
                  <a:lnTo>
                    <a:pt x="229692" y="167612"/>
                  </a:lnTo>
                  <a:lnTo>
                    <a:pt x="229290" y="167949"/>
                  </a:lnTo>
                  <a:close/>
                  <a:moveTo>
                    <a:pt x="547936" y="55619"/>
                  </a:moveTo>
                  <a:lnTo>
                    <a:pt x="530455" y="136206"/>
                  </a:lnTo>
                  <a:lnTo>
                    <a:pt x="531225" y="136486"/>
                  </a:lnTo>
                  <a:lnTo>
                    <a:pt x="519803" y="181174"/>
                  </a:lnTo>
                  <a:lnTo>
                    <a:pt x="532773" y="185895"/>
                  </a:lnTo>
                  <a:lnTo>
                    <a:pt x="563066" y="122846"/>
                  </a:lnTo>
                  <a:lnTo>
                    <a:pt x="562529" y="122650"/>
                  </a:lnTo>
                  <a:lnTo>
                    <a:pt x="589794" y="70854"/>
                  </a:lnTo>
                  <a:close/>
                  <a:moveTo>
                    <a:pt x="319943" y="55619"/>
                  </a:moveTo>
                  <a:lnTo>
                    <a:pt x="278085" y="70854"/>
                  </a:lnTo>
                  <a:lnTo>
                    <a:pt x="316495" y="143824"/>
                  </a:lnTo>
                  <a:lnTo>
                    <a:pt x="317188" y="143572"/>
                  </a:lnTo>
                  <a:lnTo>
                    <a:pt x="337523" y="185895"/>
                  </a:lnTo>
                  <a:lnTo>
                    <a:pt x="350493" y="181174"/>
                  </a:lnTo>
                  <a:lnTo>
                    <a:pt x="333172" y="113404"/>
                  </a:lnTo>
                  <a:lnTo>
                    <a:pt x="332528" y="113638"/>
                  </a:lnTo>
                  <a:close/>
                  <a:moveTo>
                    <a:pt x="411666" y="39445"/>
                  </a:moveTo>
                  <a:lnTo>
                    <a:pt x="422802" y="121151"/>
                  </a:lnTo>
                  <a:lnTo>
                    <a:pt x="423655" y="121151"/>
                  </a:lnTo>
                  <a:lnTo>
                    <a:pt x="428247" y="167465"/>
                  </a:lnTo>
                  <a:lnTo>
                    <a:pt x="442050" y="167465"/>
                  </a:lnTo>
                  <a:lnTo>
                    <a:pt x="448952" y="97857"/>
                  </a:lnTo>
                  <a:lnTo>
                    <a:pt x="448249" y="97857"/>
                  </a:lnTo>
                  <a:lnTo>
                    <a:pt x="456210" y="39445"/>
                  </a:lnTo>
                  <a:close/>
                  <a:moveTo>
                    <a:pt x="433939" y="0"/>
                  </a:moveTo>
                  <a:cubicBezTo>
                    <a:pt x="673597" y="0"/>
                    <a:pt x="867878" y="194281"/>
                    <a:pt x="867878" y="433939"/>
                  </a:cubicBezTo>
                  <a:cubicBezTo>
                    <a:pt x="867878" y="673597"/>
                    <a:pt x="673597" y="867878"/>
                    <a:pt x="433939" y="867878"/>
                  </a:cubicBezTo>
                  <a:cubicBezTo>
                    <a:pt x="194281" y="867878"/>
                    <a:pt x="0" y="673597"/>
                    <a:pt x="0" y="433939"/>
                  </a:cubicBezTo>
                  <a:cubicBezTo>
                    <a:pt x="0" y="194281"/>
                    <a:pt x="194281" y="0"/>
                    <a:pt x="433939" y="0"/>
                  </a:cubicBezTo>
                  <a:close/>
                </a:path>
              </a:pathLst>
            </a:cu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="" xmlns:a16="http://schemas.microsoft.com/office/drawing/2014/main" id="{B69DFA9E-4078-49E7-A74D-E61A2700819E}"/>
                </a:ext>
              </a:extLst>
            </p:cNvPr>
            <p:cNvSpPr txBox="1"/>
            <p:nvPr/>
          </p:nvSpPr>
          <p:spPr>
            <a:xfrm>
              <a:off x="7100306" y="4086004"/>
              <a:ext cx="13215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MOTORS</a:t>
              </a:r>
            </a:p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CONTROLS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404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Tractive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5" y="998941"/>
            <a:ext cx="4372886" cy="3451622"/>
          </a:xfrm>
        </p:spPr>
        <p:txBody>
          <a:bodyPr vert="horz" lIns="68580" tIns="34290" rIns="68580" bIns="3429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b="1">
                <a:latin typeface="Titillium Web"/>
              </a:rPr>
              <a:t>Last Week</a:t>
            </a:r>
          </a:p>
          <a:p>
            <a:r>
              <a:rPr lang="en-US">
                <a:latin typeface="Titillium Web"/>
              </a:rPr>
              <a:t>Completed controller for lap sim in </a:t>
            </a:r>
            <a:r>
              <a:rPr lang="en-US" err="1">
                <a:latin typeface="Titillium Web"/>
              </a:rPr>
              <a:t>Matlab</a:t>
            </a:r>
            <a:endParaRPr lang="en-US" err="1"/>
          </a:p>
          <a:p>
            <a:pPr lvl="1"/>
            <a:r>
              <a:rPr lang="en-US">
                <a:latin typeface="Titillium Web"/>
              </a:rPr>
              <a:t>Generates lateral accel, longitudinal velocity, longitudinal accel profiles given track radii and GGV diagrams</a:t>
            </a:r>
          </a:p>
          <a:p>
            <a:pPr marL="0" indent="0">
              <a:buNone/>
            </a:pPr>
            <a:r>
              <a:rPr lang="en-US" b="1">
                <a:latin typeface="Titillium Web"/>
              </a:rPr>
              <a:t>This Week</a:t>
            </a:r>
          </a:p>
          <a:p>
            <a:r>
              <a:rPr lang="en-US">
                <a:latin typeface="Titillium Web"/>
              </a:rPr>
              <a:t>Work on generating GGV diagrams for lap sim</a:t>
            </a:r>
            <a:endParaRPr lang="en-US"/>
          </a:p>
          <a:p>
            <a:r>
              <a:rPr lang="en-US">
                <a:latin typeface="Titillium Web"/>
              </a:rPr>
              <a:t>Look into BMS slave board layout</a:t>
            </a:r>
            <a:endParaRPr lang="en-US"/>
          </a:p>
          <a:p>
            <a:pPr lvl="1"/>
            <a:r>
              <a:rPr lang="en-US">
                <a:latin typeface="Titillium Web"/>
              </a:rPr>
              <a:t>Possible to use 12 of the same board designs, or is two designs necessary?</a:t>
            </a:r>
            <a:endParaRPr lang="en-US"/>
          </a:p>
          <a:p>
            <a:endParaRPr lang="en-US"/>
          </a:p>
        </p:txBody>
      </p:sp>
      <p:sp>
        <p:nvSpPr>
          <p:cNvPr id="5" name="Text Placeholder 28">
            <a:extLst>
              <a:ext uri="{FF2B5EF4-FFF2-40B4-BE49-F238E27FC236}">
                <a16:creationId xmlns="" xmlns:a16="http://schemas.microsoft.com/office/drawing/2014/main" id="{A5769F73-B38D-4F29-A604-810355AA9A58}"/>
              </a:ext>
            </a:extLst>
          </p:cNvPr>
          <p:cNvSpPr txBox="1">
            <a:spLocks/>
          </p:cNvSpPr>
          <p:nvPr/>
        </p:nvSpPr>
        <p:spPr>
          <a:xfrm>
            <a:off x="4696004" y="165832"/>
            <a:ext cx="4043966" cy="679989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50000"/>
              </a:lnSpc>
              <a:buClrTx/>
              <a:buNone/>
            </a:pPr>
            <a:endParaRPr lang="en-US" sz="1500">
              <a:solidFill>
                <a:prstClr val="black"/>
              </a:solidFill>
              <a:latin typeface="Titillium Web"/>
            </a:endParaRPr>
          </a:p>
          <a:p>
            <a:pPr marL="0" indent="0" algn="r">
              <a:lnSpc>
                <a:spcPct val="50000"/>
              </a:lnSpc>
              <a:buClrTx/>
              <a:buNone/>
            </a:pPr>
            <a:r>
              <a:rPr lang="en-US" sz="1500">
                <a:solidFill>
                  <a:prstClr val="black"/>
                </a:solidFill>
                <a:latin typeface="Titillium Web"/>
              </a:rPr>
              <a:t>Evan Chen</a:t>
            </a:r>
            <a:endParaRPr lang="en-US" sz="2100" err="1">
              <a:solidFill>
                <a:prstClr val="black"/>
              </a:solidFill>
              <a:latin typeface="Titillium Web"/>
            </a:endParaRPr>
          </a:p>
          <a:p>
            <a:pPr marL="0" indent="0" algn="r">
              <a:lnSpc>
                <a:spcPct val="50000"/>
              </a:lnSpc>
              <a:buClrTx/>
              <a:buNone/>
            </a:pPr>
            <a:r>
              <a:rPr lang="en-US" sz="1500">
                <a:solidFill>
                  <a:prstClr val="black"/>
                </a:solidFill>
                <a:latin typeface="Titillium Web"/>
              </a:rPr>
              <a:t>evanc4@Illinois.edu</a:t>
            </a:r>
          </a:p>
        </p:txBody>
      </p:sp>
    </p:spTree>
    <p:extLst>
      <p:ext uri="{BB962C8B-B14F-4D97-AF65-F5344CB8AC3E}">
        <p14:creationId xmlns:p14="http://schemas.microsoft.com/office/powerpoint/2010/main" val="628028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Acquisition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Titillium Web"/>
              </a:rPr>
              <a:t>Last Week</a:t>
            </a:r>
          </a:p>
          <a:p>
            <a:r>
              <a:rPr lang="en-US">
                <a:latin typeface="Titillium Web"/>
              </a:rPr>
              <a:t>Sensor fusion trials from 2019 car data</a:t>
            </a:r>
            <a:endParaRPr lang="en-US"/>
          </a:p>
          <a:p>
            <a:pPr marL="0" indent="0">
              <a:buNone/>
            </a:pPr>
            <a:r>
              <a:rPr lang="en-US" b="1">
                <a:latin typeface="Titillium Web"/>
              </a:rPr>
              <a:t>This Week</a:t>
            </a:r>
          </a:p>
          <a:p>
            <a:r>
              <a:rPr lang="en-US">
                <a:latin typeface="Titillium Web"/>
              </a:rPr>
              <a:t>Continue board redesign</a:t>
            </a:r>
            <a:endParaRPr lang="en-US"/>
          </a:p>
          <a:p>
            <a:r>
              <a:rPr lang="en-US">
                <a:latin typeface="Titillium Web"/>
              </a:rPr>
              <a:t>Continue sensor fusion</a:t>
            </a:r>
            <a:endParaRPr lang="en-US"/>
          </a:p>
          <a:p>
            <a:r>
              <a:rPr lang="en-US">
                <a:latin typeface="Titillium Web"/>
              </a:rPr>
              <a:t>Basic </a:t>
            </a:r>
            <a:r>
              <a:rPr lang="en-US" err="1">
                <a:latin typeface="Titillium Web"/>
              </a:rPr>
              <a:t>vue</a:t>
            </a:r>
            <a:r>
              <a:rPr lang="en-US">
                <a:latin typeface="Titillium Web"/>
              </a:rPr>
              <a:t> demonstration with selection of data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7EB9F9A4-E54D-4740-B4FD-9C30558AC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Titillium Web"/>
              </a:rPr>
              <a:t>Joe Lopez</a:t>
            </a:r>
          </a:p>
          <a:p>
            <a:r>
              <a:rPr lang="en-US">
                <a:latin typeface="Titillium Web"/>
              </a:rPr>
              <a:t>Joseal2@illinois.edu</a:t>
            </a:r>
            <a:endParaRPr lang="en-US"/>
          </a:p>
        </p:txBody>
      </p:sp>
      <p:pic>
        <p:nvPicPr>
          <p:cNvPr id="4" name="Picture 4" descr="A picture containing person, man, standing, snow&#10;&#10;Description generated with very high confidence">
            <a:extLst>
              <a:ext uri="{FF2B5EF4-FFF2-40B4-BE49-F238E27FC236}">
                <a16:creationId xmlns="" xmlns:a16="http://schemas.microsoft.com/office/drawing/2014/main" id="{0B638748-7D05-4C2D-A329-F750A4A4A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360" y="1191986"/>
            <a:ext cx="2692173" cy="35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42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Announcements</a:t>
            </a:r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43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/>
              <a:t>SAE Updates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The cost event has been modified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We now have to do a formal write-up on one of our parts and how we would change its design and manufacturing processes if the vehicle were to enter production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Cost judges will be picking some teams to give them tips on how to improve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4WD project assignments are coming out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012702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Motors/Controls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5" y="998941"/>
            <a:ext cx="3179206" cy="360784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/>
              <a:t>Last Week</a:t>
            </a:r>
          </a:p>
          <a:p>
            <a:r>
              <a:rPr lang="en-US"/>
              <a:t>Discussions with prof and industry experts, design looks good</a:t>
            </a:r>
          </a:p>
          <a:p>
            <a:pPr lvl="1"/>
            <a:r>
              <a:rPr lang="en-US"/>
              <a:t>Love the S/D sensing for noise immunity </a:t>
            </a:r>
          </a:p>
          <a:p>
            <a:pPr lvl="1"/>
            <a:r>
              <a:rPr lang="en-US"/>
              <a:t>Layout leaves some to be desired</a:t>
            </a:r>
          </a:p>
          <a:p>
            <a:r>
              <a:rPr lang="en-US"/>
              <a:t>Completely new layout considered that’s ~40% smaller and makes cold-plate much lighter</a:t>
            </a:r>
          </a:p>
          <a:p>
            <a:pPr marL="0" indent="0">
              <a:buNone/>
            </a:pPr>
            <a:r>
              <a:rPr lang="en-US" b="1"/>
              <a:t>This Week</a:t>
            </a:r>
          </a:p>
          <a:p>
            <a:pPr>
              <a:lnSpc>
                <a:spcPct val="100000"/>
              </a:lnSpc>
            </a:pPr>
            <a:r>
              <a:rPr lang="en-US"/>
              <a:t>Evaluate new layout </a:t>
            </a:r>
          </a:p>
          <a:p>
            <a:pPr lvl="1">
              <a:lnSpc>
                <a:spcPct val="100000"/>
              </a:lnSpc>
            </a:pPr>
            <a:r>
              <a:rPr lang="en-US">
                <a:solidFill>
                  <a:schemeClr val="accent6"/>
                </a:solidFill>
              </a:rPr>
              <a:t>Separation b/w HV and LV</a:t>
            </a:r>
          </a:p>
          <a:p>
            <a:pPr lvl="1">
              <a:lnSpc>
                <a:spcPct val="100000"/>
              </a:lnSpc>
            </a:pPr>
            <a:r>
              <a:rPr lang="en-US">
                <a:solidFill>
                  <a:schemeClr val="accent6"/>
                </a:solidFill>
              </a:rPr>
              <a:t>Stiffer DC Bus</a:t>
            </a:r>
          </a:p>
          <a:p>
            <a:pPr lvl="1">
              <a:lnSpc>
                <a:spcPct val="100000"/>
              </a:lnSpc>
            </a:pPr>
            <a:r>
              <a:rPr lang="en-US">
                <a:solidFill>
                  <a:schemeClr val="accent6"/>
                </a:solidFill>
              </a:rPr>
              <a:t>Smaller, lighter</a:t>
            </a:r>
          </a:p>
          <a:p>
            <a:pPr lvl="1"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</a:rPr>
              <a:t>New and requires lots of work</a:t>
            </a:r>
          </a:p>
          <a:p>
            <a:pPr>
              <a:lnSpc>
                <a:spcPct val="100000"/>
              </a:lnSpc>
            </a:pPr>
            <a:r>
              <a:rPr lang="en-US"/>
              <a:t>Finalize design layout and start routing</a:t>
            </a:r>
          </a:p>
          <a:p>
            <a:pPr>
              <a:lnSpc>
                <a:spcPct val="100000"/>
              </a:lnSpc>
            </a:pPr>
            <a:endParaRPr lang="en-US"/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7EB9F9A4-E54D-4740-B4FD-9C30558AC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Chaitanya Sindagi</a:t>
            </a:r>
          </a:p>
          <a:p>
            <a:r>
              <a:rPr lang="en-US"/>
              <a:t>sindagi2@illinois.edu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EF401D2-AAAF-47A2-9A8E-3B2D4A39313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6B6A69"/>
              </a:clrFrom>
              <a:clrTo>
                <a:srgbClr val="6B6A6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0148" y="849108"/>
            <a:ext cx="1811535" cy="1673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2342A2-720B-45DC-8625-D2B49D823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701" y="1100176"/>
            <a:ext cx="3179206" cy="13987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9FBC309-668C-4A6C-BA73-BF4C29389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136211" y="3195792"/>
            <a:ext cx="2623931" cy="11045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875631A-0BB6-486B-933E-B6D686EF7C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41"/>
          <a:stretch/>
        </p:blipFill>
        <p:spPr>
          <a:xfrm>
            <a:off x="4093138" y="2749973"/>
            <a:ext cx="3681532" cy="223046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C03F3815-D711-4D42-8148-3E0CB4BAF9DA}"/>
              </a:ext>
            </a:extLst>
          </p:cNvPr>
          <p:cNvCxnSpPr/>
          <p:nvPr/>
        </p:nvCxnSpPr>
        <p:spPr>
          <a:xfrm>
            <a:off x="7454348" y="918376"/>
            <a:ext cx="1478943" cy="13894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11627AC-B57C-4BD5-9446-005E2D087B20}"/>
              </a:ext>
            </a:extLst>
          </p:cNvPr>
          <p:cNvCxnSpPr>
            <a:cxnSpLocks/>
          </p:cNvCxnSpPr>
          <p:nvPr/>
        </p:nvCxnSpPr>
        <p:spPr>
          <a:xfrm flipV="1">
            <a:off x="7487824" y="899865"/>
            <a:ext cx="1367942" cy="14772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787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FF05E3-34E6-4E75-B041-AF34BC75E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BUSINESS SUBTEAM</a:t>
            </a:r>
          </a:p>
        </p:txBody>
      </p:sp>
      <p:pic>
        <p:nvPicPr>
          <p:cNvPr id="9" name="Graphic 8" descr="Upward trend">
            <a:extLst>
              <a:ext uri="{FF2B5EF4-FFF2-40B4-BE49-F238E27FC236}">
                <a16:creationId xmlns="" xmlns:a16="http://schemas.microsoft.com/office/drawing/2014/main" id="{09A0AAAC-0182-4D21-9703-33326385A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29100" y="2451782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88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935948-53A9-4A66-8E78-A7559E7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Business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9E71DF-7F4E-4964-ACD5-0A79BAA64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4" y="998941"/>
            <a:ext cx="3928382" cy="39787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/>
              <a:t>Last Week</a:t>
            </a:r>
          </a:p>
          <a:p>
            <a:r>
              <a:rPr lang="en-US"/>
              <a:t>Researched information for business presentation</a:t>
            </a:r>
          </a:p>
          <a:p>
            <a:r>
              <a:rPr lang="en-US"/>
              <a:t>Added to the presentation</a:t>
            </a:r>
          </a:p>
          <a:p>
            <a:r>
              <a:rPr lang="en-US"/>
              <a:t>Placed T-Shirt order</a:t>
            </a:r>
          </a:p>
          <a:p>
            <a:pPr marL="0" indent="0">
              <a:buNone/>
            </a:pPr>
            <a:r>
              <a:rPr lang="en-US" b="1"/>
              <a:t>This Week</a:t>
            </a:r>
          </a:p>
          <a:p>
            <a:r>
              <a:rPr lang="en-US"/>
              <a:t>Continue researching for business presentation</a:t>
            </a:r>
          </a:p>
          <a:p>
            <a:r>
              <a:rPr lang="en-US"/>
              <a:t>Continue working on business presentation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7EB9F9A4-E54D-4740-B4FD-9C30558AC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94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785F7E-1CC9-4289-9609-7A42C3B1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75861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1"/>
          <p:cNvSpPr txBox="1">
            <a:spLocks noGrp="1"/>
          </p:cNvSpPr>
          <p:nvPr>
            <p:ph type="ctrTitle"/>
          </p:nvPr>
        </p:nvSpPr>
        <p:spPr>
          <a:xfrm>
            <a:off x="1657350" y="514350"/>
            <a:ext cx="58293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250" dirty="0"/>
              <a:t>Blaine Hesler</a:t>
            </a:r>
            <a:endParaRPr sz="2250" dirty="0"/>
          </a:p>
        </p:txBody>
      </p:sp>
      <p:sp>
        <p:nvSpPr>
          <p:cNvPr id="336" name="Google Shape;336;p51"/>
          <p:cNvSpPr txBox="1">
            <a:spLocks noGrp="1"/>
          </p:cNvSpPr>
          <p:nvPr>
            <p:ph type="subTitle" idx="1"/>
          </p:nvPr>
        </p:nvSpPr>
        <p:spPr>
          <a:xfrm>
            <a:off x="2171700" y="1714500"/>
            <a:ext cx="4800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420"/>
              </a:spcBef>
              <a:buSzPts val="2800"/>
            </a:pPr>
            <a:r>
              <a:rPr lang="en" sz="2100" dirty="0"/>
              <a:t>ME199</a:t>
            </a:r>
            <a:endParaRPr sz="2100" dirty="0"/>
          </a:p>
          <a:p>
            <a:pPr marL="0" indent="0" algn="ctr">
              <a:spcBef>
                <a:spcPts val="420"/>
              </a:spcBef>
              <a:buSzPts val="2800"/>
            </a:pPr>
            <a:r>
              <a:rPr lang="en" sz="2100" dirty="0"/>
              <a:t>4/20/2020</a:t>
            </a:r>
            <a:endParaRPr sz="2100" dirty="0"/>
          </a:p>
        </p:txBody>
      </p:sp>
    </p:spTree>
    <p:extLst>
      <p:ext uri="{BB962C8B-B14F-4D97-AF65-F5344CB8AC3E}">
        <p14:creationId xmlns:p14="http://schemas.microsoft.com/office/powerpoint/2010/main" val="2910861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man, holding, looking&#10;&#10;Description automatically generated">
            <a:extLst>
              <a:ext uri="{FF2B5EF4-FFF2-40B4-BE49-F238E27FC236}">
                <a16:creationId xmlns="" xmlns:a16="http://schemas.microsoft.com/office/drawing/2014/main" id="{173108DF-A248-49B1-9B39-772F750E0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46" y="1296444"/>
            <a:ext cx="3825919" cy="2550612"/>
          </a:xfrm>
          <a:prstGeom prst="rect">
            <a:avLst/>
          </a:prstGeom>
        </p:spPr>
      </p:pic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/>
              <a:t>Blaine Hesler</a:t>
            </a:r>
            <a:endParaRPr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7520E65C-8EEB-46FD-A0CD-0B37F877E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Joined Illini Motorsports in </a:t>
            </a:r>
            <a:br>
              <a:rPr lang="en-US" dirty="0"/>
            </a:br>
            <a:r>
              <a:rPr lang="en-US" dirty="0"/>
              <a:t>Fall 2019</a:t>
            </a:r>
          </a:p>
          <a:p>
            <a:r>
              <a:rPr lang="en-US" dirty="0"/>
              <a:t>Systems Engineering 2023</a:t>
            </a:r>
          </a:p>
          <a:p>
            <a:r>
              <a:rPr lang="en-US" dirty="0"/>
              <a:t>Member of Aero/Composites </a:t>
            </a:r>
            <a:br>
              <a:rPr lang="en-US" dirty="0"/>
            </a:br>
            <a:r>
              <a:rPr lang="en-US" dirty="0"/>
              <a:t>subsystems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44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E04A60-E97D-4336-A838-38A976BD7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Involvement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A8471DD-964E-476C-B154-1C6C1EE50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63454"/>
            <a:ext cx="8229600" cy="3086100"/>
          </a:xfrm>
        </p:spPr>
        <p:txBody>
          <a:bodyPr/>
          <a:lstStyle/>
          <a:p>
            <a:r>
              <a:rPr lang="en-US" dirty="0"/>
              <a:t>Helped with the undertray </a:t>
            </a:r>
            <a:br>
              <a:rPr lang="en-US" dirty="0"/>
            </a:br>
            <a:r>
              <a:rPr lang="en-US" dirty="0"/>
              <a:t>mold prep and layup</a:t>
            </a:r>
          </a:p>
          <a:p>
            <a:r>
              <a:rPr lang="en-US" dirty="0"/>
              <a:t>Helped with the monocoque </a:t>
            </a:r>
            <a:br>
              <a:rPr lang="en-US" dirty="0"/>
            </a:br>
            <a:r>
              <a:rPr lang="en-US" dirty="0"/>
              <a:t>layups and core placement</a:t>
            </a:r>
          </a:p>
          <a:p>
            <a:r>
              <a:rPr lang="en-US" dirty="0"/>
              <a:t>Did lots of sanding on the </a:t>
            </a:r>
            <a:br>
              <a:rPr lang="en-US" dirty="0"/>
            </a:br>
            <a:r>
              <a:rPr lang="en-US" dirty="0"/>
              <a:t>aero elements on the car</a:t>
            </a:r>
          </a:p>
          <a:p>
            <a:r>
              <a:rPr lang="en-US" dirty="0"/>
              <a:t>Assisted with many of the </a:t>
            </a:r>
            <a:br>
              <a:rPr lang="en-US" dirty="0"/>
            </a:br>
            <a:r>
              <a:rPr lang="en-US" dirty="0"/>
              <a:t>team’s layups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70EAA0D7-3FDC-4A86-837F-91B520931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19" y="1181101"/>
            <a:ext cx="4452682" cy="296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17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94C471-2B54-41A5-9629-5E27F1308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77F8B1-2840-49FC-B5E1-7999865E4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Got to help with some NDT</a:t>
            </a:r>
          </a:p>
          <a:p>
            <a:r>
              <a:rPr lang="en-US" dirty="0"/>
              <a:t>Help the team during testing sessions</a:t>
            </a:r>
          </a:p>
          <a:p>
            <a:r>
              <a:rPr lang="en-US" dirty="0"/>
              <a:t>Work with advanced materials and manufacturing methods</a:t>
            </a:r>
          </a:p>
          <a:p>
            <a:r>
              <a:rPr lang="en-US" dirty="0"/>
              <a:t>Listen to talks from industry professionals</a:t>
            </a:r>
          </a:p>
          <a:p>
            <a:r>
              <a:rPr lang="en-US" dirty="0"/>
              <a:t>Learn and work with a very gifted team of engineers</a:t>
            </a:r>
          </a:p>
          <a:p>
            <a:pPr marL="1905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building, truck, outdoor, construction&#10;&#10;Description automatically generated">
            <a:extLst>
              <a:ext uri="{FF2B5EF4-FFF2-40B4-BE49-F238E27FC236}">
                <a16:creationId xmlns="" xmlns:a16="http://schemas.microsoft.com/office/drawing/2014/main" id="{43769A97-6DB2-42CB-8056-B5E2B3B23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194" y="0"/>
            <a:ext cx="2733806" cy="18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67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019FEF-8141-914C-A069-6A0A6CD8B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Diego Zuniga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5D10D5-13B2-7246-BE61-47359914C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Mechanical Engineering 2023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Joined Illini Motorsports in Spring 2019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Drivetrain Subsystem Member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43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B56622-CE2F-C94C-94EC-EFF8AEF16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 on Drivetrain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3CF5B0-B68F-1940-8E20-E9B0DF4FF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5168348" cy="3086100"/>
          </a:xfrm>
        </p:spPr>
        <p:txBody>
          <a:bodyPr/>
          <a:lstStyle/>
          <a:p>
            <a:r>
              <a:rPr lang="en-US" sz="1875" dirty="0"/>
              <a:t>Drivetrain Team </a:t>
            </a:r>
          </a:p>
          <a:p>
            <a:pPr lvl="1"/>
            <a:r>
              <a:rPr lang="en-US" sz="1875" dirty="0"/>
              <a:t>Helped </a:t>
            </a:r>
            <a:r>
              <a:rPr lang="en-US" sz="1875" dirty="0" err="1"/>
              <a:t>Remzo</a:t>
            </a:r>
            <a:r>
              <a:rPr lang="en-US" sz="1875" dirty="0"/>
              <a:t> with dyno in </a:t>
            </a:r>
            <a:r>
              <a:rPr lang="en-US" sz="1875" dirty="0" err="1"/>
              <a:t>Mechse</a:t>
            </a:r>
            <a:r>
              <a:rPr lang="en-US" sz="1875" dirty="0"/>
              <a:t> West </a:t>
            </a:r>
          </a:p>
          <a:p>
            <a:pPr lvl="2"/>
            <a:r>
              <a:rPr lang="en-US" sz="1875" dirty="0"/>
              <a:t>Made stand for Pressure gauge on dyno (pictured on the right) </a:t>
            </a:r>
          </a:p>
          <a:p>
            <a:pPr lvl="2"/>
            <a:r>
              <a:rPr lang="en-US" sz="1875" dirty="0"/>
              <a:t>Helped adjust dyno and switch out engines on it</a:t>
            </a:r>
          </a:p>
          <a:p>
            <a:pPr lvl="1"/>
            <a:r>
              <a:rPr lang="en-US" sz="1875" dirty="0"/>
              <a:t>Helped bleed brakes </a:t>
            </a:r>
          </a:p>
          <a:p>
            <a:endParaRPr lang="en-US" dirty="0"/>
          </a:p>
        </p:txBody>
      </p:sp>
      <p:pic>
        <p:nvPicPr>
          <p:cNvPr id="4" name="Picture 3" descr="A picture containing airplane&#10;&#10;Description automatically generated">
            <a:extLst>
              <a:ext uri="{FF2B5EF4-FFF2-40B4-BE49-F238E27FC236}">
                <a16:creationId xmlns="" xmlns:a16="http://schemas.microsoft.com/office/drawing/2014/main" id="{C5B4653C-0491-0E46-899B-BE4011FA9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7473" r="22071"/>
          <a:stretch/>
        </p:blipFill>
        <p:spPr>
          <a:xfrm>
            <a:off x="5485776" y="1200151"/>
            <a:ext cx="3201025" cy="297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38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Due Dates</a:t>
            </a:r>
            <a:endParaRPr/>
          </a:p>
        </p:txBody>
      </p:sp>
      <p:sp>
        <p:nvSpPr>
          <p:cNvPr id="138" name="Google Shape;138;p17"/>
          <p:cNvSpPr txBox="1"/>
          <p:nvPr/>
        </p:nvSpPr>
        <p:spPr>
          <a:xfrm>
            <a:off x="418425" y="1234850"/>
            <a:ext cx="78327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30000"/>
              </a:lnSpc>
              <a:buClr>
                <a:srgbClr val="595959"/>
              </a:buClr>
              <a:buSzPts val="1800"/>
              <a:buFont typeface="Merriweather"/>
              <a:buChar char="●"/>
            </a:pPr>
            <a:r>
              <a:rPr lang="en" sz="16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Last Friday (4/17):</a:t>
            </a: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 FMEA was due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FMEA = Failure Modes and Effects Analysis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Please get this done if you have not already!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Message Becca with any questions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326762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38DCDC-5F46-E74D-B083-1E4DB0D1E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from Drivetrain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848E786-6244-6349-BD94-4BC208320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4949687" cy="3086100"/>
          </a:xfrm>
        </p:spPr>
        <p:txBody>
          <a:bodyPr/>
          <a:lstStyle/>
          <a:p>
            <a:r>
              <a:rPr lang="en-US" dirty="0"/>
              <a:t>Deeper understanding of how the drivetrain system works </a:t>
            </a:r>
          </a:p>
          <a:p>
            <a:r>
              <a:rPr lang="en-US" dirty="0"/>
              <a:t>Why bleeding the brakes is necessary</a:t>
            </a:r>
          </a:p>
          <a:p>
            <a:r>
              <a:rPr lang="en-US" dirty="0"/>
              <a:t>How the brake lines work </a:t>
            </a:r>
          </a:p>
          <a:p>
            <a:r>
              <a:rPr lang="en-US" dirty="0"/>
              <a:t>How to test out different parts of the drivetrain system</a:t>
            </a:r>
          </a:p>
          <a:p>
            <a:endParaRPr lang="en-US" dirty="0"/>
          </a:p>
        </p:txBody>
      </p:sp>
      <p:pic>
        <p:nvPicPr>
          <p:cNvPr id="4" name="Picture 2" descr="Performance Brakes | Kits, Pads, Rotors, Calipers – CARiD.com">
            <a:extLst>
              <a:ext uri="{FF2B5EF4-FFF2-40B4-BE49-F238E27FC236}">
                <a16:creationId xmlns="" xmlns:a16="http://schemas.microsoft.com/office/drawing/2014/main" id="{B413C568-5ABA-FD4C-B46E-EE01C3386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r="13064"/>
          <a:stretch/>
        </p:blipFill>
        <p:spPr bwMode="auto">
          <a:xfrm>
            <a:off x="5932849" y="1191476"/>
            <a:ext cx="2854001" cy="276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949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0C2A30-0392-0A46-991D-B0D1820B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 Cross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759234-62BD-A64D-A8ED-C3B0EA92E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5416826" cy="3086100"/>
          </a:xfrm>
        </p:spPr>
        <p:txBody>
          <a:bodyPr/>
          <a:lstStyle/>
          <a:p>
            <a:pPr fontAlgn="base"/>
            <a:r>
              <a:rPr lang="en-US" dirty="0"/>
              <a:t>Electrical Engineering ‘21</a:t>
            </a:r>
          </a:p>
          <a:p>
            <a:pPr fontAlgn="base"/>
            <a:r>
              <a:rPr lang="en-US" dirty="0"/>
              <a:t>Joined Illini Motorsports in Fall 2017</a:t>
            </a:r>
          </a:p>
          <a:p>
            <a:pPr fontAlgn="base"/>
            <a:r>
              <a:rPr lang="en-US" dirty="0"/>
              <a:t>Involved with the Electronics Subsystem since </a:t>
            </a:r>
          </a:p>
          <a:p>
            <a:pPr lvl="1" fontAlgn="base"/>
            <a:r>
              <a:rPr lang="en-US" dirty="0"/>
              <a:t>2017-2018: Electronics Team Member</a:t>
            </a:r>
          </a:p>
          <a:p>
            <a:pPr lvl="1" fontAlgn="base"/>
            <a:r>
              <a:rPr lang="en-US" dirty="0"/>
              <a:t>2018-2019: Electronics Project Lead</a:t>
            </a:r>
          </a:p>
          <a:p>
            <a:pPr lvl="1" fontAlgn="base"/>
            <a:r>
              <a:rPr lang="en-US" dirty="0"/>
              <a:t>2019-2020: Electronics Subsystem Lead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A43D024F-BBBE-AB41-BD01-93F620277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114" y="1602659"/>
            <a:ext cx="2906375" cy="193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410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15222-21D2-3A46-BA1E-A028FDEAE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 Team Member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518AA1F-BBD9-C648-9BA0-9CF577ABE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4691270" cy="3086100"/>
          </a:xfrm>
        </p:spPr>
        <p:txBody>
          <a:bodyPr/>
          <a:lstStyle/>
          <a:p>
            <a:pPr fontAlgn="base"/>
            <a:r>
              <a:rPr lang="en-US" dirty="0"/>
              <a:t>Assisted with and learned about general manufacturing of wiring harnesses</a:t>
            </a:r>
          </a:p>
          <a:p>
            <a:pPr fontAlgn="base"/>
            <a:r>
              <a:rPr lang="en-US" dirty="0"/>
              <a:t>Responsible for integrating the Bosch ABS unit with all of the existing electronics</a:t>
            </a:r>
          </a:p>
          <a:p>
            <a:pPr fontAlgn="base"/>
            <a:r>
              <a:rPr lang="en-US" dirty="0"/>
              <a:t>Learned the basics of PCB design</a:t>
            </a:r>
          </a:p>
          <a:p>
            <a:pPr marL="19050" indent="0">
              <a:buNone/>
            </a:pPr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70E64F4B-A4E7-3748-9736-9C27B5D0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90" y="1797133"/>
            <a:ext cx="3533775" cy="189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84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8E32E4-AC5E-B946-A98F-85DB4C5C0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 Project Lead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F1D8A05-D159-7546-9DAA-78393CAD8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6579704" cy="3086100"/>
          </a:xfrm>
        </p:spPr>
        <p:txBody>
          <a:bodyPr/>
          <a:lstStyle/>
          <a:p>
            <a:pPr fontAlgn="base"/>
            <a:r>
              <a:rPr lang="en-US" dirty="0"/>
              <a:t>Manufactured and tested the car’s CAN harness</a:t>
            </a:r>
          </a:p>
          <a:p>
            <a:pPr lvl="1" fontAlgn="base"/>
            <a:r>
              <a:rPr lang="en-US" dirty="0"/>
              <a:t>Assisted with other harnesses</a:t>
            </a:r>
          </a:p>
          <a:p>
            <a:pPr fontAlgn="base"/>
            <a:r>
              <a:rPr lang="en-US" dirty="0"/>
              <a:t>In charge of redesigning the Sensor Processing Module</a:t>
            </a:r>
          </a:p>
          <a:p>
            <a:pPr lvl="1" fontAlgn="base"/>
            <a:r>
              <a:rPr lang="en-US" dirty="0"/>
              <a:t>Manufactured the PCB</a:t>
            </a:r>
          </a:p>
          <a:p>
            <a:pPr lvl="1" fontAlgn="base"/>
            <a:r>
              <a:rPr lang="en-US" dirty="0"/>
              <a:t>Wrote the software needed for the board to work</a:t>
            </a:r>
          </a:p>
          <a:p>
            <a:pPr lvl="1" fontAlgn="base"/>
            <a:r>
              <a:rPr lang="en-US" dirty="0"/>
              <a:t>Performed hardware/software testing</a:t>
            </a:r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AF5F4B5D-C491-0D4F-ADA4-FA0B8F145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973" y="1771650"/>
            <a:ext cx="217582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981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97D58A-2F57-E243-A3E6-62471BEDB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 Subsystem Lead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5962E9-039A-2A41-9367-798F7A0D6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6848061" cy="2417693"/>
          </a:xfrm>
        </p:spPr>
        <p:txBody>
          <a:bodyPr/>
          <a:lstStyle/>
          <a:p>
            <a:pPr fontAlgn="base"/>
            <a:r>
              <a:rPr lang="en-US" sz="1800" dirty="0"/>
              <a:t>Coordinated all hardware and software design efforts for the 2019-2020 car</a:t>
            </a:r>
          </a:p>
          <a:p>
            <a:pPr fontAlgn="base"/>
            <a:r>
              <a:rPr lang="en-US" sz="1800" dirty="0"/>
              <a:t>Responsible for the electrical integration of the new MS6 ECU</a:t>
            </a:r>
          </a:p>
          <a:p>
            <a:pPr fontAlgn="base"/>
            <a:r>
              <a:rPr lang="en-US" sz="1800" dirty="0"/>
              <a:t>Designed modular strain gauge/thermocouple DAQ boards</a:t>
            </a:r>
          </a:p>
          <a:p>
            <a:pPr fontAlgn="base"/>
            <a:r>
              <a:rPr lang="en-US" sz="1800" dirty="0"/>
              <a:t>Assisted in the implementation of our new wireless telemetry</a:t>
            </a:r>
          </a:p>
          <a:p>
            <a:pPr fontAlgn="base"/>
            <a:r>
              <a:rPr lang="en-US" sz="1800" dirty="0"/>
              <a:t>Facilitated the training of new members in PCB design and general manufacturing practices</a:t>
            </a:r>
          </a:p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52074140-FCB6-AD46-B2F8-15DCCA740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t="31691" r="17681" b="32947"/>
          <a:stretch/>
        </p:blipFill>
        <p:spPr bwMode="auto">
          <a:xfrm>
            <a:off x="1103243" y="3617843"/>
            <a:ext cx="3796748" cy="144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="" xmlns:a16="http://schemas.microsoft.com/office/drawing/2014/main" id="{443D32D0-7429-8747-8CCB-732A2C757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034" y="2925746"/>
            <a:ext cx="319087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371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20D010-F07B-544E-A6F1-7F761C58D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Skills/Lessons Learned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1235B2-3613-C64E-8601-BA77F834B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800" dirty="0"/>
              <a:t>Practical electronics skills</a:t>
            </a:r>
          </a:p>
          <a:p>
            <a:pPr lvl="1" fontAlgn="base"/>
            <a:r>
              <a:rPr lang="en-US" sz="1500" dirty="0"/>
              <a:t>PCB design/design for manufacturability</a:t>
            </a:r>
          </a:p>
          <a:p>
            <a:pPr lvl="1" fontAlgn="base"/>
            <a:r>
              <a:rPr lang="en-US" sz="1500" dirty="0"/>
              <a:t>Debugging (both hardware and software)</a:t>
            </a:r>
          </a:p>
          <a:p>
            <a:pPr fontAlgn="base"/>
            <a:r>
              <a:rPr lang="en-US" sz="1800" dirty="0"/>
              <a:t>Embedded C programming (i.e. working with microcontrollers)</a:t>
            </a:r>
          </a:p>
          <a:p>
            <a:pPr fontAlgn="base"/>
            <a:r>
              <a:rPr lang="en-US" sz="1800" dirty="0"/>
              <a:t>Manufacturing of electronics and electronic components</a:t>
            </a:r>
          </a:p>
          <a:p>
            <a:pPr lvl="1" fontAlgn="base"/>
            <a:r>
              <a:rPr lang="en-US" sz="1500" dirty="0"/>
              <a:t>Surface mount and through hole soldering</a:t>
            </a:r>
          </a:p>
          <a:p>
            <a:pPr lvl="1" fontAlgn="base"/>
            <a:r>
              <a:rPr lang="en-US" sz="1500" dirty="0"/>
              <a:t>Fabrication of wiring harnesses</a:t>
            </a:r>
          </a:p>
          <a:p>
            <a:pPr fontAlgn="base"/>
            <a:r>
              <a:rPr lang="en-US" sz="1800" dirty="0"/>
              <a:t>Collaborating on cross-disciplinary design and integration challenges</a:t>
            </a:r>
          </a:p>
          <a:p>
            <a:pPr fontAlgn="base"/>
            <a:r>
              <a:rPr lang="en-US" sz="1800" dirty="0"/>
              <a:t>Invaluable engineering communications skills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150157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367850" y="19754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Subteam Updates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4188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311700" y="139575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Suspension</a:t>
            </a:r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4294967295"/>
          </p:nvPr>
        </p:nvSpPr>
        <p:spPr>
          <a:xfrm>
            <a:off x="4168375" y="57175"/>
            <a:ext cx="48924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Wednesdays at 3pm</a:t>
            </a:r>
            <a:endParaRPr sz="16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/>
              <a:t>Zoom Meeting</a:t>
            </a:r>
            <a:endParaRPr sz="1600" i="1"/>
          </a:p>
        </p:txBody>
      </p:sp>
      <p:sp>
        <p:nvSpPr>
          <p:cNvPr id="150" name="Google Shape;150;p19"/>
          <p:cNvSpPr txBox="1"/>
          <p:nvPr/>
        </p:nvSpPr>
        <p:spPr>
          <a:xfrm>
            <a:off x="204074" y="1058050"/>
            <a:ext cx="4575000" cy="3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199 Projects are in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Thank you all for your hard work and dedication to Jill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Time to focus on 4WD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Expect new project assignments this week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Preliminary points iteration to be released this week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>
              <a:lnSpc>
                <a:spcPct val="130000"/>
              </a:lnSpc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Start designing! 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>
              <a:lnSpc>
                <a:spcPct val="130000"/>
              </a:lnSpc>
              <a:spcBef>
                <a:spcPts val="1600"/>
              </a:spcBef>
            </a:pPr>
            <a:r>
              <a:rPr lang="en" sz="16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>
              <a:lnSpc>
                <a:spcPct val="130000"/>
              </a:lnSpc>
              <a:spcBef>
                <a:spcPts val="1600"/>
              </a:spcBef>
            </a:pP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>
              <a:lnSpc>
                <a:spcPct val="130000"/>
              </a:lnSpc>
              <a:spcBef>
                <a:spcPts val="1600"/>
              </a:spcBef>
            </a:pP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</a:pPr>
            <a:endParaRPr sz="18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51" name="Google Shape;15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474" y="1098975"/>
            <a:ext cx="4060124" cy="3045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625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Drivetrain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74700" cy="32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4WD Projects assigned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More info coming to specific people this week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294967295"/>
          </p:nvPr>
        </p:nvSpPr>
        <p:spPr>
          <a:xfrm>
            <a:off x="4168375" y="57175"/>
            <a:ext cx="48924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Wednesdays at 7pm</a:t>
            </a:r>
            <a:endParaRPr sz="16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/>
              <a:t>Zoom Meeting</a:t>
            </a:r>
            <a:endParaRPr sz="1600" i="1"/>
          </a:p>
        </p:txBody>
      </p:sp>
      <p:pic>
        <p:nvPicPr>
          <p:cNvPr id="159" name="Google Shape;15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2025" y="1454150"/>
            <a:ext cx="3352801" cy="223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015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Chassis</a:t>
            </a:r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160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4WD projects were assigned earlier this morning</a:t>
            </a:r>
            <a:endParaRPr sz="1600"/>
          </a:p>
          <a:p>
            <a:pPr marL="914400" marR="0" lvl="1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If you did not get a project, but are planning to take ME 199 next year, contact Sam ASAP</a:t>
            </a:r>
            <a:endParaRPr sz="1600"/>
          </a:p>
          <a:p>
            <a: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Individual meetings will take place this week with part designers to formally introduce projects and give time for any questions to be asked</a:t>
            </a:r>
            <a:endParaRPr sz="1600"/>
          </a:p>
          <a:p>
            <a: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Closing out ramp redesign and tab testing projects soon</a:t>
            </a:r>
            <a:endParaRPr sz="1600"/>
          </a:p>
          <a:p>
            <a:pPr marL="457200" marR="0" lvl="0" indent="0" algn="l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marR="0" lvl="0" indent="0" algn="l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4294967295"/>
          </p:nvPr>
        </p:nvSpPr>
        <p:spPr>
          <a:xfrm>
            <a:off x="3504000" y="57175"/>
            <a:ext cx="55566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Wednesdays at 7pm</a:t>
            </a:r>
            <a:endParaRPr sz="16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/>
              <a:t>Zoom Meeting</a:t>
            </a:r>
            <a:endParaRPr sz="1600" i="1"/>
          </a:p>
        </p:txBody>
      </p:sp>
      <p:pic>
        <p:nvPicPr>
          <p:cNvPr id="167" name="Google Shape;16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2200" y="2044438"/>
            <a:ext cx="2448699" cy="1632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004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</a:t>
            </a:r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body" idx="1"/>
          </p:nvPr>
        </p:nvSpPr>
        <p:spPr>
          <a:xfrm>
            <a:off x="268825" y="1094600"/>
            <a:ext cx="8520600" cy="3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meeting this week</a:t>
            </a:r>
            <a:br>
              <a:rPr lang="en"/>
            </a:br>
            <a:endParaRPr/>
          </a:p>
          <a:p>
            <a: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 prepared for some new assignments that will be assigned at the meeting next week!</a:t>
            </a:r>
            <a:br>
              <a:rPr lang="en"/>
            </a:br>
            <a:endParaRPr/>
          </a:p>
          <a:p>
            <a: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Fill out the Google form if you haven’t already</a:t>
            </a:r>
            <a:endParaRPr/>
          </a:p>
          <a:p>
            <a:pPr marL="914400" marR="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Thank you to those that filled it out early!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subTitle" idx="4294967295"/>
          </p:nvPr>
        </p:nvSpPr>
        <p:spPr>
          <a:xfrm>
            <a:off x="4168375" y="57175"/>
            <a:ext cx="48924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595959"/>
                </a:solidFill>
              </a:rPr>
              <a:t>Tuesdays at 6:30pm</a:t>
            </a:r>
            <a:endParaRPr sz="1600" b="1">
              <a:solidFill>
                <a:srgbClr val="595959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595959"/>
                </a:solidFill>
              </a:rPr>
              <a:t>Zoom Meeting</a:t>
            </a:r>
            <a:endParaRPr sz="1600" i="1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32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Manufacturing</a:t>
            </a:r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body" idx="1"/>
          </p:nvPr>
        </p:nvSpPr>
        <p:spPr>
          <a:xfrm>
            <a:off x="268825" y="1094600"/>
            <a:ext cx="8520600" cy="3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Manufacturing subteam has split into 3 categories</a:t>
            </a:r>
            <a:endParaRPr/>
          </a:p>
          <a:p>
            <a:pPr marL="914400" marR="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Welding-Lead: Cassie</a:t>
            </a:r>
            <a:endParaRPr/>
          </a:p>
          <a:p>
            <a:pPr marL="914400" marR="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Machining-Lead: Danielle</a:t>
            </a:r>
            <a:endParaRPr/>
          </a:p>
          <a:p>
            <a:pPr marL="914400" marR="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Waterjetting-Lead: Cesar</a:t>
            </a:r>
            <a:endParaRPr/>
          </a:p>
          <a:p>
            <a: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you are interested in manufacturing and getting extra credit for the next wave of projects (TBD), then message one of the leads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**If you are interested in welding, and have room in your fall schedule, take TSM 233, and get hands on welding practice</a:t>
            </a:r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subTitle" idx="4294967295"/>
          </p:nvPr>
        </p:nvSpPr>
        <p:spPr>
          <a:xfrm>
            <a:off x="4168375" y="57175"/>
            <a:ext cx="48924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595959"/>
                </a:solidFill>
              </a:rPr>
              <a:t>No Meetings right now</a:t>
            </a:r>
            <a:endParaRPr sz="1600" i="1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37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heme.pptx" id="{384319CF-6764-40D6-9605-1DDEAA1E56FF}" vid="{55330746-BC61-4E11-AE87-10ECFF625D8D}"/>
    </a:ext>
  </a:extLst>
</a:theme>
</file>

<file path=ppt/theme/theme2.xml><?xml version="1.0" encoding="utf-8"?>
<a:theme xmlns:a="http://schemas.openxmlformats.org/drawingml/2006/main" name="Baja 2017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heme.pptx" id="{384319CF-6764-40D6-9605-1DDEAA1E56FF}" vid="{55330746-BC61-4E11-AE87-10ECFF625D8D}"/>
    </a:ext>
  </a:extLst>
</a:theme>
</file>

<file path=ppt/theme/theme4.xml><?xml version="1.0" encoding="utf-8"?>
<a:theme xmlns:a="http://schemas.openxmlformats.org/drawingml/2006/main" name="Illini Motorsports Presentation Them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962</Words>
  <Application>Microsoft Office PowerPoint</Application>
  <PresentationFormat>On-screen Show (16:9)</PresentationFormat>
  <Paragraphs>230</Paragraphs>
  <Slides>35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Calibri Light</vt:lpstr>
      <vt:lpstr>Merriweather</vt:lpstr>
      <vt:lpstr>Titillium Web SemiBold</vt:lpstr>
      <vt:lpstr>Arial</vt:lpstr>
      <vt:lpstr>Titillium Web</vt:lpstr>
      <vt:lpstr>Titillium Web Light</vt:lpstr>
      <vt:lpstr>Racing Sans One</vt:lpstr>
      <vt:lpstr>Calibri</vt:lpstr>
      <vt:lpstr>Office Theme</vt:lpstr>
      <vt:lpstr>Baja 2017</vt:lpstr>
      <vt:lpstr>1_Office Theme</vt:lpstr>
      <vt:lpstr>Illini Motorsports Presentation Theme</vt:lpstr>
      <vt:lpstr> ME 199</vt:lpstr>
      <vt:lpstr>Announcements</vt:lpstr>
      <vt:lpstr>Due Dates</vt:lpstr>
      <vt:lpstr>Subteam Updates</vt:lpstr>
      <vt:lpstr>Suspension</vt:lpstr>
      <vt:lpstr>Drivetrain </vt:lpstr>
      <vt:lpstr>Chassis</vt:lpstr>
      <vt:lpstr>Business</vt:lpstr>
      <vt:lpstr>Manufacturing</vt:lpstr>
      <vt:lpstr>ME 199</vt:lpstr>
      <vt:lpstr>General Updates</vt:lpstr>
      <vt:lpstr>MECHANICAL SUBTEAMS</vt:lpstr>
      <vt:lpstr>Chassis/Suspension</vt:lpstr>
      <vt:lpstr>Aerodynamics</vt:lpstr>
      <vt:lpstr>Drivetrain</vt:lpstr>
      <vt:lpstr>Integration</vt:lpstr>
      <vt:lpstr>ELECTRICAL SUBTEAMS</vt:lpstr>
      <vt:lpstr>Tractive System</vt:lpstr>
      <vt:lpstr>Data Acquisition</vt:lpstr>
      <vt:lpstr>Motors/Controls</vt:lpstr>
      <vt:lpstr>BUSINESS SUBTEAM</vt:lpstr>
      <vt:lpstr>Business</vt:lpstr>
      <vt:lpstr>QUESTIONS?</vt:lpstr>
      <vt:lpstr>Blaine Hesler</vt:lpstr>
      <vt:lpstr>Blaine Hesler</vt:lpstr>
      <vt:lpstr>Team Involvement </vt:lpstr>
      <vt:lpstr>New Opportunities</vt:lpstr>
      <vt:lpstr>Diego Zuniga </vt:lpstr>
      <vt:lpstr>Experience on Drivetrain</vt:lpstr>
      <vt:lpstr>Knowledge from Drivetrain</vt:lpstr>
      <vt:lpstr>Ben Cross</vt:lpstr>
      <vt:lpstr>Electronics Team Member</vt:lpstr>
      <vt:lpstr>Electronics Project Lead</vt:lpstr>
      <vt:lpstr>Electronics Subsystem Lead</vt:lpstr>
      <vt:lpstr>Overall Skills/Lessons Learned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199</dc:title>
  <dc:creator>Mike Philpott</dc:creator>
  <cp:lastModifiedBy>Mike Philpott</cp:lastModifiedBy>
  <cp:revision>18</cp:revision>
  <dcterms:modified xsi:type="dcterms:W3CDTF">2020-04-21T00:36:02Z</dcterms:modified>
</cp:coreProperties>
</file>